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7" r:id="rId4"/>
    <p:sldId id="260" r:id="rId5"/>
    <p:sldId id="268" r:id="rId6"/>
    <p:sldId id="261" r:id="rId7"/>
    <p:sldId id="270" r:id="rId8"/>
    <p:sldId id="262" r:id="rId9"/>
    <p:sldId id="271" r:id="rId10"/>
    <p:sldId id="263" r:id="rId11"/>
    <p:sldId id="272" r:id="rId12"/>
    <p:sldId id="266" r:id="rId13"/>
    <p:sldId id="273" r:id="rId14"/>
    <p:sldId id="265" r:id="rId15"/>
    <p:sldId id="274" r:id="rId16"/>
    <p:sldId id="264" r:id="rId17"/>
    <p:sldId id="275" r:id="rId18"/>
    <p:sldId id="276" r:id="rId19"/>
    <p:sldId id="279" r:id="rId20"/>
    <p:sldId id="277" r:id="rId21"/>
    <p:sldId id="278" r:id="rId22"/>
    <p:sldId id="284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121631-66A2-46B6-9624-68E03C301435}" type="datetimeFigureOut">
              <a:rPr lang="ru-RU" smtClean="0"/>
              <a:t>30.05.2011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42CD6E-6B16-4025-AEEB-0772241D42A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anstars.ru/publ/63-1-0-25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143512"/>
            <a:ext cx="6429420" cy="11430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Учитель школы № 2032  г. Москва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Фокина Наталья Алексеевна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ВИКТОРИНА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для любознательных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643446"/>
            <a:ext cx="8305800" cy="171451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чтобы ориентироваться по звездам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- чтобы избежать встречи с разбойниками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- потому что ночью прохладнее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763000" cy="435771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Почему арабские путешественники, отправляясь в дальние страны караваном, передвигались по пустыне ночью?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42876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       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/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Чтобы </a:t>
            </a:r>
            <a:r>
              <a:rPr lang="ru-RU" sz="4400" dirty="0" smtClean="0">
                <a:solidFill>
                  <a:schemeClr val="bg1"/>
                </a:solidFill>
              </a:rPr>
              <a:t>ориентироваться по звездам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000109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endParaRPr lang="ru-RU" sz="5400" b="1" dirty="0"/>
          </a:p>
        </p:txBody>
      </p:sp>
      <p:sp>
        <p:nvSpPr>
          <p:cNvPr id="31750" name="AutoShape 6" descr="data:image/jpg;base64,/9j/4AAQSkZJRgABAQAAAQABAAD/2wCEAAkGBhQSERUUExQVFRQUFxQVGRgVFhgYFxcVFRQYGBUUFRYXHCYeFxojHBUXHy8gIycpLCwsFh8xNTAqNSYrLCkBCQoKDgwOGg8PGiwkHyQsLCwsLywpLCosLCwsLCwsLCwsLCwsLCwsLCwsLCwsLCwsLCwsLCwsLCwsLCwpLCwsLP/AABEIAL8BBwMBIgACEQEDEQH/xAAbAAACAwEBAQAAAAAAAAAAAAACBAABAwUGB//EAD0QAAEDAgQEBAQEBAUEAwAAAAEAAhEDIQQSMUETUWGBBXGR8CKhscEGMkLRFFLh8RUjcoKSYrLC4hYzov/EABoBAAMBAQEBAAAAAAAAAAAAAAABAgMEBQb/xAAsEQACAQQCAgEDAgcBAAAAAAAAAQIDERITBCExQVEiYZEF4RRxobHR8PFS/9oADAMBAAIRAxEAPwD4iVEQE/NRx2n2QPfZdxBTTe6ivLbzURYDRjzBaDAMEibEiYnrc+qAKLSlSLjABJ6X+ioAFIW9DBue9tMRmccozENEnm5xAb5khDkifT36KsWFzIoZWz6rsobJyglwE2DiACQOZDW+gWRCloCK6lVx1JMAC5mwEAeQAhQKkWA1fVaWNGU5wTLs0gttlaG7RfzzbRddGAqc2Ch9gDCi6Xhfi3B4vwMdxaTqPxAHKHkS4CPzQLHYmdVz4Q4qy7ERpt1/vKJ1YkAEkhtgCTABJJAG1yT3QwqSsMikK1E7AUEdV8uJgCSTAmBJ0EkmPMqgqTsIshUtsJTYXgVHFjN3BuYgdGyJ9UDQbwOel7C5+idguArBsrba8SPkellpTpAscS4AjLDSDLpmSCBAjqRrZA/JirCiiLCIip1S2Y3BabA2OouhVosBSsuJublRROwFKK4UTsIujWLTmaSCJgtJBEiNQgVz75q2qbDLDxliBMg5rzEG2sRvpNtVTQorCaiMqF0fA/GauErNrUXZajJymAYkQbG2hKSNIgAkEAiRbUSRI5iQR2VtCrBPpiua1XFxLjqTJ8zdavczhgBpzyS5xNoGgYBzm8zoIi85tVnyHL5RPmt1FJCMS366X9/NZlqYLVKeUB2ZpJIhpDoyuzAyRBzCA4RbWdoOcoDQvColGQgIUuIFNbPOdvfoqcffkrhbNpNyZs3xAgZIMlvMOgjnr012nELmZiCZOadItEGTM2vFo36LNG4Dae6FGIFQoryq8t72TxAJzgQIAECLScxnUybdrWRPoQ2czTpYEzcTpG2h6rJWEWApa4dzL5w4/C6MpAh8fCTIMtnUfMLOFZA2RiCdgYRMeRoY1FrWNiPIhUiayeX0/omkIGFFERanYAVArVkIsBdKqWmWkgwRIMGCCCO4JHdCopCdguQNVkoy/wCGMomSc15IIHw6xFp0m5vos4RYRFFaiLADCiuFYKLDKCsBUrTSAdpeJPFF1GRw3Oa8ggTmbMQ7Uamwsd0uAgC0aFouxWSN30i0w4QbGDyIBHyIPdCFpXotbAa8PlrXGARlcRdhncbkWOyBoWqiF7hwADvpBmI9RdYvC0Pl38/ZWv8ADtNIvzjNmAyXzEEXdOkbc7+cXg5eBXsJOCEtRqQsMRgNIEyDMWgxBkXNjIibW1QI3tuhIUOIDWDYHvDG0XPc8NYxrXGS8iJgAlxLrhoi9llicIWS1wc2o0kOa4RAgEHXXWQemt4epeN5cMKIYwOFXiiqGxVHwxkFSZDd4jW65r3zrJPUzqZUpfJT+wLHEEEWIM9xoirVS9xc4lznEuJJkkkySTuSVTW/K/zRvgGWk6N1sZy/FEbAzvpHarOxJlChRkjKLHNJkzYtgQIixBnczI0i4IxC5FEdJxBBBgggg8iDYqnGTJ3RiBRd9vWFAFMqOlTnyFyeiLBcprYE+ip7CDBBB62KOrUJtcAaDl25oXukySSTubnuiwkDlUR0wJuSLHQTeLDUamBO3XRUPf7qsQBURKoRiBSi0ZlgzM2iIiZEz2nTdCQiwFKK1E8RFuA2uOog79ShhHlUha6wuVOh8vYjRQjorhXlRrC5UI2oQEbVagFwgtGoQ1avpFsZgRIaRPJwkHyIIPdaKIgXNQ8Oy3DVRar1hcWNMqi1OUqIIcS7KQJAgnMZAygjS0mTa3ksjRMTtMajWJ017xCh0rBcWcPtsgy9O/v3dblvdA5Q6YXAq0SIkH4hmHkdx6IzVnIHfE1loBI+HMXFskWkk3vqhha06QdYWJc0AlwDQDIOa3le0Qbcp1g2LOCqFvXo5XFpIdlJbLTLTB1adxvO8rOEawuBCLU3PdFlVQnrC5dKjJAlrZ3cbC03IlBCOFIRrC5TKZJAAkmwHNbYluUBo0/m2c4WMHcDT+6YpUxTAzGHP3AksYdTEiXEfLzsoZgCTA05DnCMAuZlVCPKplT1hcGETKRMxFgTcgWHKdT0F1MqsNT1hcCFIR5VYCNYrmcK4R5VWVPWFyjdUihRGsLhQoGrbhqcNdWozyMYUyrYMUyI1BkA2lIJkCIsdTJ28lGhHkRNYqVIMimhaNarhG1q0VMWRTAjqsEmCSJMEiCRsSJMGNpPmmgA1tsjy9pBBa6aZz2IJgZiBqJEOO+mOXfz2VqmNuxlWpAOgODhzEgH/kAfVYuprfKpkS1CyFCEJamSxa4zBtYGFrw/OwOMCCwyQWO6gt7gg7qHSHkIR0/dBlTxwJ4fElsZssSM1hM5dY681kyjJ20JuQNBO+9rDfQXUui15EpXMw1z7a5WmJOjWguOvISsw1MMtNgZBFxMTuOR6oeGlqHkZBh9PuqyplnwwWlweDMi0REEEXBmfkg4aeoWRWGpAuAOl/1Nbsf1OsO6ZwWDAYaz/wAoOVrT+t8TH+kAgu8wP1AqsLgi90GwF3HkBqStMfic5AAhjBlYOTevUmSTzJ6AJ0mGaEKry4knU3UeZiwECLb9T1TFB5Y4OES0giQCJBkS10gjoRBQObJJ53T1DyVjAMUyrcMVsoEmByJ7ASdegVahZGGVFTolxhoJMEwBNmgknsAT2WzdCIF4vFxAOh2103gIciNQZGTmewqyrbIrNNGoWRhkRNbuNr6LXhqcNPWGRiQotsiiNYZG3DU4ab4KnCXZgcmwWdQENgyTqINjJAHWwBtzV1cG5v5hBM2Oojm3Ua76pkU1ri6z6ry+o4vedXOMkmIkk6lGA9ghlERF5F52g2jTl6KCmnH0AIgzrNoGp0O4iDcDXuh4SaggdQHCVnU3ZmxJa5t2hwhzS02cImDrqNRdZhiY4aLIqVNeRbDMARpeRebRuIjyvOyrKnsFhWOe0PfkaTd0F2Uc4Fz5BYPpQbaKrehbDEUxDuwF4MzrEXsDaR+YLLInG0/upwYM90YBsETTVGkuvgsc+lUNRuUuIcDmaHD4xDjBtN+ySNNTgXnGyd+xVzCQJ2EC20k7C95VGn7gbdU1wU5h8G00aji0ZgWAHPBGsgMgl02vtH/UEsCdhyDSUbhyZgExcwNOpT9RrS0QDmvJmQZNoG0X85V4ZjxmyFwlpa6DEtcQCD0MgIwFsOeGiCIvIMybC8iNLyPTzUZTuuhXwDmWeC0gwQbOBjduosViaKMA2D+OxVP+HbTptIdrUcTMkH4AI0aBFufZcXhJvhIqlME2EC1pnbmkqaQ8xIU1OGm+Er4KrAWwT4aL+HMTtMbaxOmqaFFTh+/p90YBsE+Gr4ab4SnCRgGwWNGI0uNjpciDy0nyIQ8NN8JThIwDYLVMPlJEgxuCCOxFiqNNN8FThIxDYJ8NWm+EqRgLYN8FTgosHiw7WAbSSewt7+aaqMDTBIBPMjbVYcfl060ck0vtc455QdmJ8FPYypTcyiGUy17GQ8l0h5BJBA/SIlVw1DSXTZOzFGu4pr5EzTvOm9vsrbRF5J0taZOw1t5p2o2STAuZsAB2AsFXDTJdUUY0jS1iOxEEehIVCknWUASJMCbnWOsDVThqhbRQUlvXwbWhhDw4ubmIE/AcxGQ8zAB/3LQU0XCTDaKtpKzSTfCVupKhbTnmkhNFPOpKuCpHtEnUVuysRTNOGlpM3aC4GIs4iQL6DzW3BVcJINpg3CtLSc0OBHwwfimZIIECOvOyBtMD/UCCDNrTNovtedjrNnG0DoB6ckPCSHtMMRUdUfmqOLnON3G58zzWb8PlMe4Nx9k4xkGbd7g+YV0aLZ+KYv8AlidLa21S8C2CApKcJOcJXwkw2ib6Im1xz0+SoUU5wlfCQDqiXBU4Kd4SnCQLaJ8JThJzhKcFAbRPhKcFOcJThIDYJ8FEKFjcCPO9wIEec3jRP4ZrQ4F7S5t5AOUm1rwYusuElcNonwVE6aSiYbDy2Hquaff26Lo4rHzBIuPh5yLzPIyNL/vzmVAdh77KqgB05A8tvO+4XwEajirJntygpO7PQeGYoEX/AFHUD9VgAY0n7Lp8JeS8Mqmm7TuDz66eq9d4bDmCDMepH79F7/6dzm7UpHkc2jreSK4SnDTnAU4C9zI83YJ5FfDTfAV8FGQtgoGIgxO18HlMSDvIMgjY2+iAUE1NPsHOwvwkX8MYkixmDzjVNDDrSnhkOpYamjnGjCEU10n4dZDDoU0GYm2jPLfcDQSdUBpJ51DTQ+vPQ+90JoIyFsFqbi0y0kEgiRaxEEeUWWYpSbXPROGii4cRFiNwTe/ySch7BHho6uELYn9QDhcGx0008imeCqFGEZBsQnwkeQZYg5p1m0QLZY5zed07iCXuLiACTMNAaB5AWA6BZ8FLL5HsS8CnCVcJOcJXwU8idgqKFptrGt9OSplGSBYTa+ndN8FW1hExaRB6jkfQeiMh7EJ8JFTBE9RGgNjrE6HqmeCpwUshbRV9O9tNpiY2mN1XCTfCU4SMg2CzsOREgiRIncHQjoh4ab4KJtHnAjnoplUUYtsNiFG4e0/SJ9JVpXGeJMzyS4tAmARlnTkRodyOkyovArfqNZTaTt+P8HXGhUkr2PGPEHl8vNb4eiNCTJiw680lSfv705renX+Kdd7z8zqvCVj6WSfg6DfDyBJI284OhiNDovS/h1t7+QvNjGgPlqF57w1ra1SnTNRtKS4Z3TlAALgDcC5ESTF7kC66IqDC1S4VcwY6WQSC8HR2USGnTXQttMSuinWVL6l6PP5FKVSLieu4ShorbAYjj021Gi7m5nAXyneY0tDv9y14Xv7r6alyFUhGfzY+TqKUJOL9CfCV8FN8NThrbMzyF3YUjUQqFNdCviHPy5jOUZR0A2HRZcNJTduysvgypYeeQ8/JGKCYptWzWLN1DWMhE0LIDQXQexBUYhVGNs5j6KHgroOpdELqK02GbbEOCpwk9TYJGYGNwLGOh2QPYOyeYshMUkTmC8Cx0vpf52smeGqNNPIWbFOGpw01w1MiMgyFeEpwk1w1fDRmGQpwlfCTbaUmNyjGENtp6hJ1EvLDIR4SJtEXk6D1v5d78lrWxNFjshcS7oNAOm50SuI8baxoc0C8xO+oLSJ725LnnzIRRtCnOVrI2bhTMWB6mO90HC5EHyIP07eoXG/xo5S8tILrA7DQkCd7R37Hm1fES4f5ZsJltgb/AKuq4ZfqM0/B3R4Lflnq+LTaJu/o3vqbwLfVcjxHxMua7I1gJMbuI/mEGzbaG+kReRxn1C74WPAbMhz7XgC4+/TokfFMtOIeTNiBs7ZwmSRp6bWK5KnJqz8yO6hwoKX3Ma2EfM1SWggkEHMwwQJzNJ5681EjWxJIMuJnLqbWnaNrDuVS8ycnc9uNOVu3b+Qvoj0QZitqTJ1OzuWsW16wO+6lGrOl4Q6DmE8RpDmyCWOG7XWls7GYvtYpzD+FPr06jmMLIIPxwfhtFoBInPoI06ldT8J+GOYDicsNax7myBcim4CNJEzP+neZXq8cH0cO7IIbSpOgZWfoadgd4+a7aXEjP6pu3R5VflyjLGmu+v3OV4Bhq1OhkbUADg18ZZc55do5ugYWCIOmadfy9Pw/w+q2rVq1Sz/NFMDK4EjKBmkRYEgR5evF8dZicNhcrWkNaGNz0xAawQCSBdrrQSTvIOsdjA4WpUc995eymct2tpkgOJLd6jyXmP0tDP5hGtKNKNSMHe67+y/4cNanUnCUrqzv6OhlVspE6ciewuSsafh1cbjvcfVbtw9Xfhr2XUj8njviyQOVFlWww53LexRCj1Hqp2xM9MkZ02rUBTIBuFOIOY9Qk5plqm0EWKZJCmf3I/dWHjmPUfulkaYmJZz9hb0KjQ12Zskj4TP5Tz6rN1QR097rB2IbuU736M3GxT4jS/MHqSZ56xtosuH+6J2JbzVGoOa1TsZtXByqQpxQq4oVXIxJC8l4/wCPVaGMa0OlhDDk5gkg95B+S9YKzZvYb+W/yXzPxDxyq6vme6TTJyWAy3sRbuuTl1HGKS67Pa/SeJslKckmkrd/J9Mo1A5rHFpBIBcHHeZi2nqrLmiXO/KLmPkFzfwx4n/EU25iBUcXhoNs4ZeWwInUXi7SuljfDKj6TgGG42I+k3WirRcemcdTh1YVMXH367OPiPxCS0hkS4wANYH9/wCy5dbxB7g0OcBlAE30I1McgmD4BiRpReRpZuo6wksZgq1BpqVKVRjGRdzHNEz8IJjmQLrmm1Z2Z6dPi2dlH+gri/EGsc4ZiZsAHQJ0Jv8AFz80lXxRcd4EQD5briYvEhz8wmTrN/suhSrOe0OAPIwP2XFGEpdNnpy4ygk0PYnGGoA2AAIH3kcigxVEMAiQY+K8jrEba6pCo48iOyXrYs6E2H90ShL2ghS+BjEVIjKdb+/kknVzJMTYzPVA3FRtPmJQNrBYPr0dkYWDdLubRt7OuqiKjWaCZE+/6KLCS7G214B4Xv370XYw3hk03OJ/I3S5sWBwgzAsdOZ80kwgEdCO9xP0T2Erw1zcxgtj0BELv4/Hg5dmNSUmujvUsYaVOrRDpYRVy9M7ZLb31Lj2cnsd46XNyk2c+nttnDj8gV5+tiRIIcdptEHMRAuZEON7anzWbsTOUZtD9Gug/Q916zpwV4/75/c4dN3dnpPEPHy+m5h/XDDpo4w75Eppn4jcBYWGwAgdLaLy3GmPiJjTzIIN/I/PoiNcjn3ctVRg23b7GboK1rHqD+JCUQ/EUf3/AKLx5xRnT5goxWnZVpiR/DI9Z/8AJB7JRt8eB/uV5RwDQC5jhOhggHyJ1WtPxJoAgO/5JOlFEPifCPWM8Rkb9p+sof8AE+Tj6j9151nix1DC7vPyBRYjHvcLtyjy/qkoIh8Q7n+JT+seqXr+JDmezl5jE47oB2CXOM8lpgvkceF8no/8R6n1CZwnibXB2YiQLZnG/lA+q8o7HTqQYAGuwEAITix09Uml8mj4UT1H8eImR0Egk3IOmmm8bRKg8U9yF5zD4rM4CQASBMExJ1gXKZNct/V6Nd94VJKRD4a9HVH4opMdleXAjm23yJMdl2MFiWPa52YOhudobm+O4GXMGnJrqeUaleUqYsSM4DotFpEE2dNxsgd+IDcfFcZdQLSNgY20XK4uN71F+Ozb+Cptxah/Pvr+x0mfiYk1eMKTGgEMaB8d2kBoDCQQDrnh1/zHReUr4bPVLv0yN7mAAbiwFtfktsRVzGZn6qmSNF5jk5/S3+f3PUjFU1aCsd7wOtkr0yeotsMhAA5L0eP8Zy13U2PdOUPiDEOE6iefJeGwlc8QcwdufRejb4syzao+Led8uxXbx6acemvPfs8/kwble1+gKn4grNJ+K3KSPol/FPxXUdSex4DmOEEEkiD7+SDGNpGTe+kFv0md0hUwbTMlzbSLA/8AkrqUV6RdGq01c80KI5r0f4V/EFXCZ203WqZSbgXbIH1XHrYWDYgjuFph8G4HTW2v3XEqbuelKpZXPVYr8cPfZ7Gu9CfouZiPF2m/Bb3AXObhyLwVK9Fx0B/tqP6K/rS6M9/Y0zEU3zNFtrmGzHnCAsw5MFgb8o9UicwkAG/w2G4OiXaSenks5cioumi1Js6gwWHmQR5On+oUXOnRRCqJruK/AXT8mOdRpWMomvXmRl32aYjjK3u60p1bzA0M26tg/NJtf5LZuh8vqW/su2NZdd+0Z4jzQ06l3YA/+Sstb/M4f7f/AGSDK5HsphmMdz+S9yNWNujJxZqWDap6gj7KNozq+Ox+y1pYp38w9Ct21HbOHfMqyRL6MqjasD/Nc4AQLugDkJFlG4qrpLj/ALvsm6mJ5hpHKX/clYPxDP5W9gT9VF0K9/RlT8RIN5IvYncggGx2MHssn4ydSO+b91dTE0/bQsHYhh0n/iP2Sz+5VvsEXtOuX/8AX7qQ3n9Vk1rXGATv8hKzzCN5+Uff+iWY8RnK3n9PutGMGoJMcgPn6pFtUW6DeSCZ+Vo9EHES2IeDOtUeZnMWg2gA2E6Hn3UZiAP1AwbAg36G/kudSxIG0nqbeke4R/xBF7Qb7891ptRGtjFSoXa5gOQv62v6lC6k0THxRvlcJv8Ap0PrG6jscJ0DZvZX/iX/AFH32Q5p+WJKS8IGkwOkBpH/AC+5QseRI7efTqrOKuQc0i232QVKjQbSfL6XXm8x+Ejemvk6Hhz4c0kaHmAdesfNN+L44PfYWGhLmn/tb9yubh6wgwSJ1tf1Khw7TuVtxIOCTVjCo1kE5pmfp5W5I6eKc29wehI/edSIWYww5lT+E6rslaXlGd17NRimxdjZ5xB6nl9EVMgj80dD79ysP4Y8wo2iVzyop+BNJ+x2nhXajNIvIMdwsarKkReI/r91lmdpJjzUDXi8n1UulK3TIUX7aJWqPyECIkeelrpDITYSIi075R9YXR49nBxgxaBqZnt/ROU8dhs4/wAv4Mjpsf8A7MoyE/FLwCJNxIt1XHVjUy7Vzenfs4tNxsA0HczpPQDTZRdn+LwgFqdScrG6tJcQXZ3gukNzS20WDQJ1mLP6/wDy/wAGjhfx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data:image/jpg;base64,/9j/4AAQSkZJRgABAQAAAQABAAD/2wCEAAkGBhQSERUUExQVFRQUFxQVGRgVFhgYFxcVFRQYGBUUFRYXHCYeFxojHBUXHy8gIycpLCwsFh8xNTAqNSYrLCkBCQoKDgwOGg8PGiwkHyQsLCwsLywpLCosLCwsLCwsLCwsLCwsLCwsLCwsLCwsLCwsLCwsLCwsLCwsLCwpLCwsLP/AABEIAL8BBwMBIgACEQEDEQH/xAAbAAACAwEBAQAAAAAAAAAAAAACBAABAwUGB//EAD0QAAEDAgQEBAQEBAUEAwAAAAEAAhEDIQQSMUETUWGBBXGR8CKhscEGMkLRFFLh8RUjcoKSYrLC4hYzov/EABoBAAMBAQEBAAAAAAAAAAAAAAABAgMEBQb/xAAsEQACAQQCAgEDAgcBAAAAAAAAAQIDERITBCExQVEiYZEF4RRxobHR8PFS/9oADAMBAAIRAxEAPwD4iVEQE/NRx2n2QPfZdxBTTe6ivLbzURYDRjzBaDAMEibEiYnrc+qAKLSlSLjABJ6X+ioAFIW9DBue9tMRmccozENEnm5xAb5khDkifT36KsWFzIoZWz6rsobJyglwE2DiACQOZDW+gWRCloCK6lVx1JMAC5mwEAeQAhQKkWA1fVaWNGU5wTLs0gttlaG7RfzzbRddGAqc2Ch9gDCi6Xhfi3B4vwMdxaTqPxAHKHkS4CPzQLHYmdVz4Q4qy7ERpt1/vKJ1YkAEkhtgCTABJJAG1yT3QwqSsMikK1E7AUEdV8uJgCSTAmBJ0EkmPMqgqTsIshUtsJTYXgVHFjN3BuYgdGyJ9UDQbwOel7C5+idguArBsrba8SPkellpTpAscS4AjLDSDLpmSCBAjqRrZA/JirCiiLCIip1S2Y3BabA2OouhVosBSsuJublRROwFKK4UTsIujWLTmaSCJgtJBEiNQgVz75q2qbDLDxliBMg5rzEG2sRvpNtVTQorCaiMqF0fA/GauErNrUXZajJymAYkQbG2hKSNIgAkEAiRbUSRI5iQR2VtCrBPpiua1XFxLjqTJ8zdavczhgBpzyS5xNoGgYBzm8zoIi85tVnyHL5RPmt1FJCMS366X9/NZlqYLVKeUB2ZpJIhpDoyuzAyRBzCA4RbWdoOcoDQvColGQgIUuIFNbPOdvfoqcffkrhbNpNyZs3xAgZIMlvMOgjnr012nELmZiCZOadItEGTM2vFo36LNG4Dae6FGIFQoryq8t72TxAJzgQIAECLScxnUybdrWRPoQ2czTpYEzcTpG2h6rJWEWApa4dzL5w4/C6MpAh8fCTIMtnUfMLOFZA2RiCdgYRMeRoY1FrWNiPIhUiayeX0/omkIGFFERanYAVArVkIsBdKqWmWkgwRIMGCCCO4JHdCopCdguQNVkoy/wCGMomSc15IIHw6xFp0m5vos4RYRFFaiLADCiuFYKLDKCsBUrTSAdpeJPFF1GRw3Oa8ggTmbMQ7Uamwsd0uAgC0aFouxWSN30i0w4QbGDyIBHyIPdCFpXotbAa8PlrXGARlcRdhncbkWOyBoWqiF7hwADvpBmI9RdYvC0Pl38/ZWv8ADtNIvzjNmAyXzEEXdOkbc7+cXg5eBXsJOCEtRqQsMRgNIEyDMWgxBkXNjIibW1QI3tuhIUOIDWDYHvDG0XPc8NYxrXGS8iJgAlxLrhoi9llicIWS1wc2o0kOa4RAgEHXXWQemt4epeN5cMKIYwOFXiiqGxVHwxkFSZDd4jW65r3zrJPUzqZUpfJT+wLHEEEWIM9xoirVS9xc4lznEuJJkkkySTuSVTW/K/zRvgGWk6N1sZy/FEbAzvpHarOxJlChRkjKLHNJkzYtgQIixBnczI0i4IxC5FEdJxBBBgggg8iDYqnGTJ3RiBRd9vWFAFMqOlTnyFyeiLBcprYE+ip7CDBBB62KOrUJtcAaDl25oXukySSTubnuiwkDlUR0wJuSLHQTeLDUamBO3XRUPf7qsQBURKoRiBSi0ZlgzM2iIiZEz2nTdCQiwFKK1E8RFuA2uOog79ShhHlUha6wuVOh8vYjRQjorhXlRrC5UI2oQEbVagFwgtGoQ1avpFsZgRIaRPJwkHyIIPdaKIgXNQ8Oy3DVRar1hcWNMqi1OUqIIcS7KQJAgnMZAygjS0mTa3ksjRMTtMajWJ017xCh0rBcWcPtsgy9O/v3dblvdA5Q6YXAq0SIkH4hmHkdx6IzVnIHfE1loBI+HMXFskWkk3vqhha06QdYWJc0AlwDQDIOa3le0Qbcp1g2LOCqFvXo5XFpIdlJbLTLTB1adxvO8rOEawuBCLU3PdFlVQnrC5dKjJAlrZ3cbC03IlBCOFIRrC5TKZJAAkmwHNbYluUBo0/m2c4WMHcDT+6YpUxTAzGHP3AksYdTEiXEfLzsoZgCTA05DnCMAuZlVCPKplT1hcGETKRMxFgTcgWHKdT0F1MqsNT1hcCFIR5VYCNYrmcK4R5VWVPWFyjdUihRGsLhQoGrbhqcNdWozyMYUyrYMUyI1BkA2lIJkCIsdTJ28lGhHkRNYqVIMimhaNarhG1q0VMWRTAjqsEmCSJMEiCRsSJMGNpPmmgA1tsjy9pBBa6aZz2IJgZiBqJEOO+mOXfz2VqmNuxlWpAOgODhzEgH/kAfVYuprfKpkS1CyFCEJamSxa4zBtYGFrw/OwOMCCwyQWO6gt7gg7qHSHkIR0/dBlTxwJ4fElsZssSM1hM5dY681kyjJ20JuQNBO+9rDfQXUui15EpXMw1z7a5WmJOjWguOvISsw1MMtNgZBFxMTuOR6oeGlqHkZBh9PuqyplnwwWlweDMi0REEEXBmfkg4aeoWRWGpAuAOl/1Nbsf1OsO6ZwWDAYaz/wAoOVrT+t8TH+kAgu8wP1AqsLgi90GwF3HkBqStMfic5AAhjBlYOTevUmSTzJ6AJ0mGaEKry4knU3UeZiwECLb9T1TFB5Y4OES0giQCJBkS10gjoRBQObJJ53T1DyVjAMUyrcMVsoEmByJ7ASdegVahZGGVFTolxhoJMEwBNmgknsAT2WzdCIF4vFxAOh2103gIciNQZGTmewqyrbIrNNGoWRhkRNbuNr6LXhqcNPWGRiQotsiiNYZG3DU4ab4KnCXZgcmwWdQENgyTqINjJAHWwBtzV1cG5v5hBM2Oojm3Ua76pkU1ri6z6ry+o4vedXOMkmIkk6lGA9ghlERF5F52g2jTl6KCmnH0AIgzrNoGp0O4iDcDXuh4SaggdQHCVnU3ZmxJa5t2hwhzS02cImDrqNRdZhiY4aLIqVNeRbDMARpeRebRuIjyvOyrKnsFhWOe0PfkaTd0F2Uc4Fz5BYPpQbaKrehbDEUxDuwF4MzrEXsDaR+YLLInG0/upwYM90YBsETTVGkuvgsc+lUNRuUuIcDmaHD4xDjBtN+ySNNTgXnGyd+xVzCQJ2EC20k7C95VGn7gbdU1wU5h8G00aji0ZgWAHPBGsgMgl02vtH/UEsCdhyDSUbhyZgExcwNOpT9RrS0QDmvJmQZNoG0X85V4ZjxmyFwlpa6DEtcQCD0MgIwFsOeGiCIvIMybC8iNLyPTzUZTuuhXwDmWeC0gwQbOBjduosViaKMA2D+OxVP+HbTptIdrUcTMkH4AI0aBFufZcXhJvhIqlME2EC1pnbmkqaQ8xIU1OGm+Er4KrAWwT4aL+HMTtMbaxOmqaFFTh+/p90YBsE+Gr4ab4SnCRgGwWNGI0uNjpciDy0nyIQ8NN8JThIwDYLVMPlJEgxuCCOxFiqNNN8FThIxDYJ8NWm+EqRgLYN8FTgosHiw7WAbSSewt7+aaqMDTBIBPMjbVYcfl060ck0vtc455QdmJ8FPYypTcyiGUy17GQ8l0h5BJBA/SIlVw1DSXTZOzFGu4pr5EzTvOm9vsrbRF5J0taZOw1t5p2o2STAuZsAB2AsFXDTJdUUY0jS1iOxEEehIVCknWUASJMCbnWOsDVThqhbRQUlvXwbWhhDw4ubmIE/AcxGQ8zAB/3LQU0XCTDaKtpKzSTfCVupKhbTnmkhNFPOpKuCpHtEnUVuysRTNOGlpM3aC4GIs4iQL6DzW3BVcJINpg3CtLSc0OBHwwfimZIIECOvOyBtMD/UCCDNrTNovtedjrNnG0DoB6ckPCSHtMMRUdUfmqOLnON3G58zzWb8PlMe4Nx9k4xkGbd7g+YV0aLZ+KYv8AlidLa21S8C2CApKcJOcJXwkw2ib6Im1xz0+SoUU5wlfCQDqiXBU4Kd4SnCQLaJ8JThJzhKcFAbRPhKcFOcJThIDYJ8FEKFjcCPO9wIEec3jRP4ZrQ4F7S5t5AOUm1rwYusuElcNonwVE6aSiYbDy2Hquaff26Lo4rHzBIuPh5yLzPIyNL/vzmVAdh77KqgB05A8tvO+4XwEajirJntygpO7PQeGYoEX/AFHUD9VgAY0n7Lp8JeS8Mqmm7TuDz66eq9d4bDmCDMepH79F7/6dzm7UpHkc2jreSK4SnDTnAU4C9zI83YJ5FfDTfAV8FGQtgoGIgxO18HlMSDvIMgjY2+iAUE1NPsHOwvwkX8MYkixmDzjVNDDrSnhkOpYamjnGjCEU10n4dZDDoU0GYm2jPLfcDQSdUBpJ51DTQ+vPQ+90JoIyFsFqbi0y0kEgiRaxEEeUWWYpSbXPROGii4cRFiNwTe/ySch7BHho6uELYn9QDhcGx0008imeCqFGEZBsQnwkeQZYg5p1m0QLZY5zed07iCXuLiACTMNAaB5AWA6BZ8FLL5HsS8CnCVcJOcJXwU8idgqKFptrGt9OSplGSBYTa+ndN8FW1hExaRB6jkfQeiMh7EJ8JFTBE9RGgNjrE6HqmeCpwUshbRV9O9tNpiY2mN1XCTfCU4SMg2CzsOREgiRIncHQjoh4ab4KJtHnAjnoplUUYtsNiFG4e0/SJ9JVpXGeJMzyS4tAmARlnTkRodyOkyovArfqNZTaTt+P8HXGhUkr2PGPEHl8vNb4eiNCTJiw680lSfv705renX+Kdd7z8zqvCVj6WSfg6DfDyBJI284OhiNDovS/h1t7+QvNjGgPlqF57w1ra1SnTNRtKS4Z3TlAALgDcC5ESTF7kC66IqDC1S4VcwY6WQSC8HR2USGnTXQttMSuinWVL6l6PP5FKVSLieu4ShorbAYjj021Gi7m5nAXyneY0tDv9y14Xv7r6alyFUhGfzY+TqKUJOL9CfCV8FN8NThrbMzyF3YUjUQqFNdCviHPy5jOUZR0A2HRZcNJTduysvgypYeeQ8/JGKCYptWzWLN1DWMhE0LIDQXQexBUYhVGNs5j6KHgroOpdELqK02GbbEOCpwk9TYJGYGNwLGOh2QPYOyeYshMUkTmC8Cx0vpf52smeGqNNPIWbFOGpw01w1MiMgyFeEpwk1w1fDRmGQpwlfCTbaUmNyjGENtp6hJ1EvLDIR4SJtEXk6D1v5d78lrWxNFjshcS7oNAOm50SuI8baxoc0C8xO+oLSJ725LnnzIRRtCnOVrI2bhTMWB6mO90HC5EHyIP07eoXG/xo5S8tILrA7DQkCd7R37Hm1fES4f5ZsJltgb/AKuq4ZfqM0/B3R4Lflnq+LTaJu/o3vqbwLfVcjxHxMua7I1gJMbuI/mEGzbaG+kReRxn1C74WPAbMhz7XgC4+/TokfFMtOIeTNiBs7ZwmSRp6bWK5KnJqz8yO6hwoKX3Ma2EfM1SWggkEHMwwQJzNJ5681EjWxJIMuJnLqbWnaNrDuVS8ycnc9uNOVu3b+Qvoj0QZitqTJ1OzuWsW16wO+6lGrOl4Q6DmE8RpDmyCWOG7XWls7GYvtYpzD+FPr06jmMLIIPxwfhtFoBInPoI06ldT8J+GOYDicsNax7myBcim4CNJEzP+neZXq8cH0cO7IIbSpOgZWfoadgd4+a7aXEjP6pu3R5VflyjLGmu+v3OV4Bhq1OhkbUADg18ZZc55do5ugYWCIOmadfy9Pw/w+q2rVq1Sz/NFMDK4EjKBmkRYEgR5evF8dZicNhcrWkNaGNz0xAawQCSBdrrQSTvIOsdjA4WpUc995eymct2tpkgOJLd6jyXmP0tDP5hGtKNKNSMHe67+y/4cNanUnCUrqzv6OhlVspE6ciewuSsafh1cbjvcfVbtw9Xfhr2XUj8njviyQOVFlWww53LexRCj1Hqp2xM9MkZ02rUBTIBuFOIOY9Qk5plqm0EWKZJCmf3I/dWHjmPUfulkaYmJZz9hb0KjQ12Zskj4TP5Tz6rN1QR097rB2IbuU736M3GxT4jS/MHqSZ56xtosuH+6J2JbzVGoOa1TsZtXByqQpxQq4oVXIxJC8l4/wCPVaGMa0OlhDDk5gkg95B+S9YKzZvYb+W/yXzPxDxyq6vme6TTJyWAy3sRbuuTl1HGKS67Pa/SeJslKckmkrd/J9Mo1A5rHFpBIBcHHeZi2nqrLmiXO/KLmPkFzfwx4n/EU25iBUcXhoNs4ZeWwInUXi7SuljfDKj6TgGG42I+k3WirRcemcdTh1YVMXH367OPiPxCS0hkS4wANYH9/wCy5dbxB7g0OcBlAE30I1McgmD4BiRpReRpZuo6wksZgq1BpqVKVRjGRdzHNEz8IJjmQLrmm1Z2Z6dPi2dlH+gri/EGsc4ZiZsAHQJ0Jv8AFz80lXxRcd4EQD5briYvEhz8wmTrN/suhSrOe0OAPIwP2XFGEpdNnpy4ygk0PYnGGoA2AAIH3kcigxVEMAiQY+K8jrEba6pCo48iOyXrYs6E2H90ShL2ghS+BjEVIjKdb+/kknVzJMTYzPVA3FRtPmJQNrBYPr0dkYWDdLubRt7OuqiKjWaCZE+/6KLCS7G214B4Xv370XYw3hk03OJ/I3S5sWBwgzAsdOZ80kwgEdCO9xP0T2Erw1zcxgtj0BELv4/Hg5dmNSUmujvUsYaVOrRDpYRVy9M7ZLb31Lj2cnsd46XNyk2c+nttnDj8gV5+tiRIIcdptEHMRAuZEON7anzWbsTOUZtD9Gug/Q916zpwV4/75/c4dN3dnpPEPHy+m5h/XDDpo4w75Eppn4jcBYWGwAgdLaLy3GmPiJjTzIIN/I/PoiNcjn3ctVRg23b7GboK1rHqD+JCUQ/EUf3/AKLx5xRnT5goxWnZVpiR/DI9Z/8AJB7JRt8eB/uV5RwDQC5jhOhggHyJ1WtPxJoAgO/5JOlFEPifCPWM8Rkb9p+sof8AE+Tj6j9151nix1DC7vPyBRYjHvcLtyjy/qkoIh8Q7n+JT+seqXr+JDmezl5jE47oB2CXOM8lpgvkceF8no/8R6n1CZwnibXB2YiQLZnG/lA+q8o7HTqQYAGuwEAITix09Uml8mj4UT1H8eImR0Egk3IOmmm8bRKg8U9yF5zD4rM4CQASBMExJ1gXKZNct/V6Nd94VJKRD4a9HVH4opMdleXAjm23yJMdl2MFiWPa52YOhudobm+O4GXMGnJrqeUaleUqYsSM4DotFpEE2dNxsgd+IDcfFcZdQLSNgY20XK4uN71F+Ozb+Cptxah/Pvr+x0mfiYk1eMKTGgEMaB8d2kBoDCQQDrnh1/zHReUr4bPVLv0yN7mAAbiwFtfktsRVzGZn6qmSNF5jk5/S3+f3PUjFU1aCsd7wOtkr0yeotsMhAA5L0eP8Zy13U2PdOUPiDEOE6iefJeGwlc8QcwdufRejb4syzao+Led8uxXbx6acemvPfs8/kwble1+gKn4grNJ+K3KSPol/FPxXUdSex4DmOEEEkiD7+SDGNpGTe+kFv0md0hUwbTMlzbSLA/8AkrqUV6RdGq01c80KI5r0f4V/EFXCZ203WqZSbgXbIH1XHrYWDYgjuFph8G4HTW2v3XEqbuelKpZXPVYr8cPfZ7Gu9CfouZiPF2m/Bb3AXObhyLwVK9Fx0B/tqP6K/rS6M9/Y0zEU3zNFtrmGzHnCAsw5MFgb8o9UicwkAG/w2G4OiXaSenks5cioumi1Js6gwWHmQR5On+oUXOnRRCqJruK/AXT8mOdRpWMomvXmRl32aYjjK3u60p1bzA0M26tg/NJtf5LZuh8vqW/su2NZdd+0Z4jzQ06l3YA/+Sstb/M4f7f/AGSDK5HsphmMdz+S9yNWNujJxZqWDap6gj7KNozq+Ox+y1pYp38w9Ct21HbOHfMqyRL6MqjasD/Nc4AQLugDkJFlG4qrpLj/ALvsm6mJ5hpHKX/clYPxDP5W9gT9VF0K9/RlT8RIN5IvYncggGx2MHssn4ydSO+b91dTE0/bQsHYhh0n/iP2Sz+5VvsEXtOuX/8AX7qQ3n9Vk1rXGATv8hKzzCN5+Uff+iWY8RnK3n9PutGMGoJMcgPn6pFtUW6DeSCZ+Vo9EHES2IeDOtUeZnMWg2gA2E6Hn3UZiAP1AwbAg36G/kudSxIG0nqbeke4R/xBF7Qb7891ptRGtjFSoXa5gOQv62v6lC6k0THxRvlcJv8Ap0PrG6jscJ0DZvZX/iX/AFH32Q5p+WJKS8IGkwOkBpH/AC+5QseRI7efTqrOKuQc0i232QVKjQbSfL6XXm8x+Ejemvk6Hhz4c0kaHmAdesfNN+L44PfYWGhLmn/tb9yubh6wgwSJ1tf1Khw7TuVtxIOCTVjCo1kE5pmfp5W5I6eKc29wehI/edSIWYww5lT+E6rslaXlGd17NRimxdjZ5xB6nl9EVMgj80dD79ysP4Y8wo2iVzyop+BNJ+x2nhXajNIvIMdwsarKkReI/r91lmdpJjzUDXi8n1UulK3TIUX7aJWqPyECIkeelrpDITYSIi075R9YXR49nBxgxaBqZnt/ROU8dhs4/wAv4Mjpsf8A7MoyE/FLwCJNxIt1XHVjUy7Vzenfs4tNxsA0HczpPQDTZRdn+LwgFqdScrG6tJcQXZ3gukNzS20WDQJ1mLP6/wDy/wAGjhfx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http://shaf2.narod.ru/lec7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705600" cy="466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58088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-</a:t>
            </a:r>
            <a:r>
              <a:rPr lang="ru-RU" sz="4400" b="1" dirty="0" smtClean="0">
                <a:solidFill>
                  <a:schemeClr val="bg1"/>
                </a:solidFill>
              </a:rPr>
              <a:t>древесина, </a:t>
            </a:r>
            <a:r>
              <a:rPr lang="ru-RU" sz="4400" b="1" dirty="0" smtClean="0">
                <a:solidFill>
                  <a:schemeClr val="bg1"/>
                </a:solidFill>
              </a:rPr>
              <a:t>хлопок, железо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туфли, носки, тапочки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фарфор, нефрит, пряности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291489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Какие из этих товаров обычно перевозились по Великому шелковому пути?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       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 Ф</a:t>
            </a:r>
            <a:r>
              <a:rPr lang="ru-RU" sz="4400" b="1" dirty="0" smtClean="0">
                <a:solidFill>
                  <a:schemeClr val="bg1"/>
                </a:solidFill>
              </a:rPr>
              <a:t>арфор</a:t>
            </a:r>
            <a:r>
              <a:rPr lang="ru-RU" sz="4400" b="1" dirty="0" smtClean="0">
                <a:solidFill>
                  <a:schemeClr val="bg1"/>
                </a:solidFill>
              </a:rPr>
              <a:t>, нефрит, пряности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000109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endParaRPr lang="ru-RU" sz="5400" b="1" dirty="0"/>
          </a:p>
        </p:txBody>
      </p:sp>
      <p:pic>
        <p:nvPicPr>
          <p:cNvPr id="30724" name="Picture 4" descr="http://eti.ru/uploads/posts/2009-12/1262097473_caravan-in-the-des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- капитан Кук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</a:t>
            </a:r>
            <a:r>
              <a:rPr lang="ru-RU" sz="4400" b="1" dirty="0" err="1" smtClean="0">
                <a:solidFill>
                  <a:schemeClr val="bg1"/>
                </a:solidFill>
              </a:rPr>
              <a:t>Дирк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Харточ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</a:t>
            </a:r>
            <a:r>
              <a:rPr lang="ru-RU" sz="4400" b="1" dirty="0" smtClean="0">
                <a:solidFill>
                  <a:schemeClr val="bg1"/>
                </a:solidFill>
              </a:rPr>
              <a:t>Абель </a:t>
            </a:r>
            <a:r>
              <a:rPr lang="ru-RU" sz="4400" b="1" dirty="0" smtClean="0">
                <a:solidFill>
                  <a:schemeClr val="bg1"/>
                </a:solidFill>
              </a:rPr>
              <a:t>Тасман.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34149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Кто из европейцев первым достиг Австралии?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       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dirty="0" smtClean="0"/>
              <a:t> </a:t>
            </a:r>
            <a:r>
              <a:rPr lang="ru-RU" sz="4400" dirty="0" smtClean="0"/>
              <a:t>             </a:t>
            </a:r>
            <a:r>
              <a:rPr lang="ru-RU" sz="4400" dirty="0" smtClean="0">
                <a:solidFill>
                  <a:schemeClr val="bg1"/>
                </a:solidFill>
              </a:rPr>
              <a:t>капитан </a:t>
            </a:r>
            <a:r>
              <a:rPr lang="ru-RU" sz="4400" dirty="0" smtClean="0">
                <a:solidFill>
                  <a:schemeClr val="bg1"/>
                </a:solidFill>
              </a:rPr>
              <a:t>Кук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000109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endParaRPr lang="ru-RU" sz="5400" b="1" dirty="0"/>
          </a:p>
        </p:txBody>
      </p:sp>
      <p:pic>
        <p:nvPicPr>
          <p:cNvPr id="29712" name="Picture 16" descr="http://www.vmireinteresnogo.com/Content/ArticleImages/265/1.jpg?9857583214368773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00240"/>
            <a:ext cx="3333750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00504"/>
            <a:ext cx="8305800" cy="2214578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- чесотку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бешенство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цингу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305776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Какую болезнь можно предотвратить, если есть лимоны?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       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000109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>
                <a:solidFill>
                  <a:schemeClr val="bg1"/>
                </a:solidFill>
              </a:rPr>
              <a:t>Ц</a:t>
            </a:r>
            <a:r>
              <a:rPr lang="ru-RU" sz="5400" b="1" dirty="0" smtClean="0">
                <a:solidFill>
                  <a:schemeClr val="bg1"/>
                </a:solidFill>
              </a:rPr>
              <a:t>ингу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endParaRPr lang="ru-RU" sz="5400" b="1" dirty="0"/>
          </a:p>
        </p:txBody>
      </p:sp>
      <p:sp>
        <p:nvSpPr>
          <p:cNvPr id="28674" name="AutoShape 2" descr="data:image/jpg;base64,/9j/4AAQSkZJRgABAQAAAQABAAD/2wCEAAkGBhQSEBUUExQWFRUUFRcWFhcYGBQXGBgUFRQVFBgYGBQXHCYeFxkjGRQUHy8gIycpLCwsFR4xNTAqNSYrLCkBCQoKDgwOGg8PGiwkHyQsLCkpKSwsLCksLCwsLCksLCwsKSksKSwpKSksKSkpKSkpLCwpLCwpLCwsLCwpKSwsKf/AABEIAMcA/QMBIgACEQEDEQH/xAAcAAABBQEBAQAAAAAAAAAAAAAAAgMEBQYBBwj/xAA+EAABAwIDBAcGBAQGAwAAAAABAAIRAyEEMUEFElFhBiJxgZGh8AcTMrHB0UJSYuEjcpLxFTNDgsLSFBay/8QAGgEAAgMBAQAAAAAAAAAAAAAAAAMCBAUBBv/EACoRAAICAQQABQQDAQEAAAAAAAABAgMRBBIhMQUTIkFRMmGBkRRCcVIj/9oADAMBAAIRAxEAPwD3FCEIAEIQgAQuSmK+OYz4nAd9/BcbS7O4ySEKqd0kojVx7Gn6rn/stLi7+lK8+v8A6RLy5/BbIVazpBRP447QQpdHGMf8Lmu7CCpxsjLpnHFrtD6FxdUyIIQhAAuEpNSqGiSYAzKz+0NrGp1W2bx1d9gq9+ohTHMhldUrHhE/Gbca0w3rHyHeq2pteq7UN7B91FaxLDVgW6+2x8PCNGFEIe2Ruo9zs3OPeflkmvdRcEg9pUotSC1U3ZJ8tjlgQzHVW/C93fceakUuk9RvxsDhxFj9lHLUxVanV6y2vphKmE+0aXAdIaNWwduu/K6x8cirMFecYjDKw2V0nfRIbVl7OP4m/cclsafxBT4mUrdI48xNwhMYXFtqNDmODmnIhPhaieSiCEIXQBCEIAEIQgAQhJcUMDsqr2ht1tM7reu7gMh2lVu09uF8tp2bqdT2cAoFKnCyNV4govbX+y7Vps8yJFfadSpm6BwbbzzUYUNfXfxCkBiUGrHndOby2XFGMekQ/c2XfdqWQuEJWWTITqXBIDNRny49yfxlIlpix0PBY8Yh9EumrED4CQSHA9YnezbGUaqxTFy6fJCxqPaNtg9u1acAn3jf1Z/1LQ7O23Tq2Bh35TY/usPsnEGrTDiM8jBAI4wck9XpQZGY4Z9qt066db2y5QuemjNZXB6DKC5ZfY/Si4ZW7A//ALfdWm3MZu0oabvtI4arY/kw8t2IoeTJTUWVm0searoHwDLnzKYaxJY1ONXlrrpWzcmakYKCwjpC6xACeYxLisg3gbhcc1SXUshe4mVyphTEprpl8EFNZITgmXNUhzU2QkscmRnU1CxNHPVWTmqNWauptdDVyQ9lbYdhakiSw/E3lxA4r0TC4ltRgc0y1wkFeaYumFb9Cts7lQ0HHquks5O1Hf8ANbug1L+iRR1en43o3SFyV1bJlghCEACEIQAKh6R7Rge6bm74uQ4d6tcdixTpuecmie06DxWNY8vcXuzJkrN8Q1Hlw2rtlrTVb5ZfSHKFGFJa1cY1Oheczk0mAC4c0oJQYpKOSGRopJTz2EZ+gU2QuNNHUxp5tkq/F7IpVY32Axe4urNwTJcuZaGLkBTAFhHYmqrJ+iVvc+7W/rzSXlcec8kkiFiqdk7g8W4gNJkDKTkOSS7Ls8+zimN+COaapPGAwXNMp4KDSqXupbCkEZIchLpvhJaUoqcRT+5YUiSOrnzUytTEXvb1bVU9J/8Ae4jvS8Xtgxus7z9vutenUVqt7ypKqTl6SNXG6f3ns7FFe46Lu6uwsiTTeS9FYQgtOqQaQTrzAnhwv5JmhX356pbFutr9lzAxMS/CA6Sor9lMkObIIMggxBFwVZwkEKSm4vg5kn4fpQ5tqjJH5m5+BVzgdq06vwOBPDI+BWSexQqjS0hzSQRkRmO9alHiU1xPkrWaSEuY8HoyFl9j9K5IZWgHR+QP83DtWma5bdVsbY5iZtlcq3iQpC4F1NFmb6XYqzKY1O8ewWHmfJVlAWStt1t/Fu4MAb5SfmimV5XX2b7n9uDaohtrQ+xLBTbXJwBU0SY8BPr1CmUmExa17/tzUWgbj1f7qypjq8+dr6LV0dalyU7pY4IOJoQJiO4fRRHH1krOs3qdYATBdGWk+Sq6pjl8knV1qEuBlLyhBPFRahTpcmKpVDsuR4ZwVJ+2S65yaDb/ALFLc6IPH5i65yM4GcQFFfORsRxUypkoNQeanE5glUnywibjLtUnB4veCqhXg5DLxSMNid2q4ZA3A5Ov90SjlZQYLvEOqFzd0wNT91ObUUSnUkJc6KKmKkhypVnLJIC6Auhq42c6OALsJYauwg5kacuSnd1IIQdychIe1OQklB0ZeUw9nMD1xUh7VHqoGRK7ENlWWwOk5ouFOpembA6s/ZQqzOfcq/FU1c090q5ZRKymNkcM9YY6RKUsh0H25vN9w89Zolk6t1HOFrpXp67FZHcjz9lbrk4swNWpvVqp/W75x9E/TeoE/wAR/wDO7/6Kl06i8fa8zf8ApupelEtqdBUUFOteoJi2iS10dnyKmUsZujrOjS+vZCrmEkwM/KOaTjcdToDrdZ5Fh9f0haGmc16k+BE4bnt9ywdWL7hpjOXWFsuoDl2qI/E0QYc8PMzbTuCzuK2rUq/Eeqc2iwj5nvUenQ7AB+K8ZWBjKfmmysUn1n/SzDR4WZPH+GtpYuluktggZ2nLtUOp0huN2mYiZMZaGBoqKk7dPLXmF17YNu6+h9ZLnnPGFwNWlgnzyXX+NOIndbGRsSpeF2oH9VzQOFhBWf3ToZ04d0HRdw9Yhw9XXPNkmEtPFrgtqm1aEw6lOYsB35FIbhsLVs1zmE6Ex5OVM55JPGUkkyuOxPuK/R3+KseltMn4zoxVF2Oa8f0nwyKzm0y6lWYHAtLm6giYJy45q9obQqNNnnskkeCuWYltZm7WYxwIgmxHgcl1Rrl1wKkrK++Sr2figWqdR+a7/wCuNHWoulv5Zkdzkqm2M7KhbTKt8o4pqS4HF0BcXWOSiDHA1KbTQzRTDhgQPEfc8VZqq3iZz2kNwAi64+mrH/xGBoEc7/UZHsUHEPm0W4858k6yjYuTkJ7mRXFJceGaHn16yTZVJllI44qPUKdJTVQqI6JFrH+6r65U2uVBrmyZEfFEbDYx1Gqyo3Njge7UeEr1zD1w9jXC4cAR2ESvHK5XovQTF7+DaDmwlncDI8it7w+zuJmeI1cKZmsUzdr1W8KjvMyn2OT/AEnw25iSdHgO78j65qFT+ax9TBxskizVLdBMnMenQ7j5KIxylYTrPaO/uCrRTbwE+FktMNR3RfM3P2WMxWJNSo8kkS+15AAkBabbuPNKmN0gOeYbPDU+CzIrE3cAe6D2yNVr2pRSgg0cXhzfuLa1Oho09DhZNtpAiQUsN4KtnBdYEJZPik7qVuA8QfWS4cbOtyzz0IXKJvKUW66/TU9yA+9/H9tEHBLrn1nyTbgnzA9aplzJ4euS7k6hDASbLhqnLRLqHLlkkBcJkrC4tzIhxA4C1+YV7hcYyuIJh47u8cexZo9/klUnmRH2U1P2fKK9lCmsrs0NWkWGD3HiuSncFXFRu68XAHhxB4qO8Fri056cxxVa6nb6o9MpLva+x1lRSaL4dM6ZD1koEpQqQoV2bXkJQyWNXGgi3ru0UJ9aUyayQ6qmWXSn2EKkjr3Jov8AX1XHVEw9/NVmWFEcc5M1H+PrwSXVUw+qgaojVd6gVqqk1nqtxDk2tDUiPWqLc+zOv/CrDg9p8W/ssFUK3Xs0ozTrH9TfkfutfSLE+CrrseTyXnS/Z+/R3wOtTM/7TY/fuWPpVV6a9siDkbLz3b2yTh6tv8t12nhy7Qm+IUZ9a/Jm6O3+j/AltVWOyHzU/wBp+YVJTrKz2PWio3hceNlkVrbNP7l+1Ziw6Wlu9T3pkhwEaXBn6KoBB4DyWp29gW1KckhpYbOItfTjB5LLbgFt9p7N76hX9TFqeRmkmnXj4HWU50Tjad848fCyQ0858UoVRxVVlnAoSNfXelBo7kiRpKVvqBwdayYiJGXH91MZswubMbpJFjaOPcc1Eou5HyVi3EF7mMEgEkE3sQJseMBOrSk8Mq2ykuitx2BcwFzhDAZLpkZ2EcbqLM3kdgM+PNajHYpgY5kTYnd3S6TkJEXMkKndsom7juCLCCD2RkLqdtKi/TyFV7a9ZXFq46OKkY2gG/CXHuFuVj1lDlIccFyMtyyOOLePh/dJFQAyJK57qe9KLdOCEiXBPwe2ywiWgjW94VxjGe8p7zSCRdp7dFmNwjmPXgr/AGNUBZu/kPjrKdH1LYylqK1H1xItDE7wn0D9101VX7Rqe5xbmZNf/Eb32d5jzTgqhZ063CWGdSTWSWavrmkl6jiqmqlVRSOpEl9VMPqJk1kxUxCltGIW6smXVUy7FZpl1ZMVZND76ir8TUTjq/BQaz7p9cOSaZxxkr0/2d4Xdwhd+d5PcLD5LzPD4cve1rRLnEADmTC9p2ZgRRospj8DQO06nxWtooepyMvxKz0qCJqi7QwDazCx4sfEHiOalIWm1lYZip4eUeYbU2a/D1N11x+F2jh90vZ9TyI+S9B2js5lZm48SPAg8QdCsXtDYLsM43DmOjdOs8CPqsTV6RwTlHo1aNSp+mXZabQZ7/DFrY3iAQDq5t4+ayIokCYMZSePA8D9loNnY3dIBuD5c09tLYTXk1GWcRJAuHmMwNHJEZO6PPaLNU/JltfTM+wa5p7d8lHLrWNu6U9SeksvsWD64rrUhzxNhJ14dyU3mo4IjvvdAnqeOe3I58bx2BQiSM0pjkJtdHHBNclnR2u6mywBJcZOsdvH7KPiK7ni7iRIyJEcbZQeChVK0+MpQFrG/D1mExzk1jItUxXOBmpSI5jjPz4Lm4n6b7x8/kUFo4Edlx4KPY9MZDo4pxpk20HYjd7M8k24cv7ruDvZI3uUWU7YoO+baXKrKdciwuOBE34jUFaXZ2GDQDEFwkzz0Ta47pLBV1EtscGL6d4ncr0jaeuMybSzMHJIwW0ZbzVP7RseDjS0f6bAD/M47x8oVDS2+KYzvoE2Wn8yKaK6tUVyegjGDWyi4vajGDrOA+fgsJW27Wqfi3Rwbw/mz+STRpWlEdDj6mVLfEMcRRqn9I2mw3iOIH3KQ/bLf1eA+6pKZhKdUEpy01fwUX4jd8ls3aTPzAdst+dvNSDU8/WeqzziF2jiCy7THEZtPCW5FD00fYsVeJzX1rJduqSU2Qq3/GRqw/7TInsN/NW+wDSxNdtN1VtJs9YvO6YGjZzJS/Ikng1I62qSzk2Xs72HvOOIcLNltPmcnO7su8r0JMYKixjGtZAa0ANAygJ9a9VarjtMW612zcjqEITRJwqq6S4Xfw74zb1h3ftKtkmoyQQciI8VCcd8XElF7WmecUHX7FbYHaO6YNx59yrMXhzSquYfwm3ZoUz7xeWkpVzyu0bfE4l7jtlNqy+mQx5zIHxdoGWaosZhHUrOESYmQZ7swFNwm0C02PcrYYunWbuvAM2uPronxshbxLhhGcqvujLaQQLZEW+SXv8A2VxiOjcf5T7flcf+Sg4jY1VoB3Cb33b98BdlVJexbjdXL3I7BvSPBRqZJiLqdg6D9+N108N1w8SRCZxTRvuayAJiBAkixnvS8DFJZwNMMlOm4yvwCYYL3ngntUYJNC2skc9OBGRuuMd2/ZJa9OuqA5+LfiHaD8kJEXlHN8z1rgW0mO3VIqU4Egy3jl4jRWf+APcWua9paRcmxnkAFYbP2K2nLnO3iRBmA25yhWI0TfZXlqIRWU/wVexNn77t8jqtuOZ+oVntrazcPTLjnBjwtC5tXbdOi2JG9oBFu2Ml5l0r6QOqAkm5sB65JqW3/wA4cv5K0s2vfLoyG1sealV7yZL3EnxVdvXXKlWSTxTe8tSMcLBnzluZaYRysmusqfAglXVChP4hlpJ80uRn3cMS56RUq3UgMbwJ7T9AnGM5AEaQPqoiNyIbGuNgD4W8U7/4zjqB3z5BSgIiSTHG4sZ71KwGCqVKzadNpdUJsBe4uTOQaOOiPcNzfRCpYBtpLjOgEEz4rc9HPZo6o3fqtbRabtDmipUPNwf1WjlErV9F+gdPDbtSpD6wHa1h/SOPNasKxGGOxsYN8yKbo70ZZhGkNc5xcbuMC2gDRYK6hCE0cljoEIQg6CChCAM70t2XvsFVo6zM+bf2WPBleoObKwfSTYpoP32j+G49zTw+yytbp8+uP5NDS3f0ZAFRLbVUP3iG1ljOJfyW1Ha725H7KxodIRFxB4gwsu6ugV0yE7IfSxcq4y7NvR2ix34h2G391F2hshlU7w6ro+JsGe0fVZMYgp2ntBwyMKx/Jm1iSyQjU4vMWWTujr56rmO7Zal0tg1DZwYBNiCSSOBEearztx4yJQOklXjKhGyHun+y1ut+UWI6MVMi9gE6NcSptDo+xt6jy+L9bqj9xyWbq9JKp/Ee7RV2J2i92ZJ7TPzU1ZBdR/bOONsu5G2xe36NIZzFgG5eOSzO1eltR4hh3Ryz8foqGtVKafVABnuUnOc++vhBGmFfPbGcTjS43OvfxzWS2vjS95j4WyBz4qbtnaIALWm51WfdiSr+npxzgqai7PCEwhrZSQ5OCkRfTj9+CuPgotlpgcELS7uifNXGHa1s3z4g6diqMDUVmwpDMy5vPJIqUASd1wI0mWk9ugSXMIN7Hxnv1XFIw2IdTILdCHCYIkZGCoZEltsPohiMUWljN1kwXuBDQAPi/UTOQXqvRvopSwbeoN55+OoR1ncuTeQXOiXSRmMoBzRuvbaoz8rv+pzBV6rcIpLKLkIJcnF1CEwaCEIQAIQhAAhCEACZxOHa9pa4SHCCE8iFxrIHm+3tgPw7iRJpnJ30PA/NUzivXatEOBDhINiDksrtfoQDLqBg/kcbdx071mX6PnMP0aFWpWMTMUaq771OY/Z1SkYqMLe0W7jkVFJWe4NdlxST6JPvbes0kOTTXLsqOCWRb6mnimnFDiVyUYJZEJJdFxpkis8DP5owWyq+KdFGm5w/NkwdrjZNhW5PCCViissg4rEC/NQOkFGtRw7arwGCod2m11nuESXtZnui1zxC9Y6Nez6nh/4lcirVF8uozsBzPMrxTp30kdjcbUqE9RpLKQ0FNpgeJkntWlXplFZkUJ6lzeI9GdqPkyTKblKIhPYfAOqODWxcgSZAvrKtNpFdjNPNW+DFvXgeIWow/sgrlm82vSJz3SHAdm/p4Kidg30nupvG65hLXCQYI5jNLck+ivdlIbpYTdPVFj5cQrCiyEyOXoqXQrbwyn5pbKE22h5gnQJZp8FxgAyPj91MpAGOy55rmBWRrZu0auGqCrRduuBg/qBvDm6tXsfRTpMzG0d4dV7TFRnA6H+U6Lx9+Fkw2ZgHIm0mZOTYtnnKc2NtWpg67arNLObo5uoP05pkJOL+w6ue1nvCFF2btBlek2pTMteJH2PAjJSlaLoIQhAAhCEACEIQAIQhAAhCEAN1aIcIcAQdCJHgVR47oTh6kkNNMnVht/SbLQIUJQjLtEoycejA4z2eVR/lVGuHBwLT4iQqqv0Txbf9He5tew/Mj5L1NchV3pK2OWpmjylvRLGkwKMTq57B/wAlOwvs4xLz/FqU6Y13ZcfoF6RC6ux0laOvU2My+zfZ7hqZBeDWcLy/Kf5BbxlaWnSDQAAABkBYDuCWhWIxUeEIlJy7GsTR3mObMbzSJ4SInzXzF0n6G4nA1HNqsduAndqAEscNCHCwPI3C+okh9MEEESDmDcHuXWshGWD5ALVrdiVDUFOg14aXN3KUloBqnrbsx1XE2717Ltv2W4HESRT904/ip9XxbksTtP2KVmEGhUZVAIO67qOsQc7jRJnBs655I3Rr2oe4pmni6b2uplzbNLoiwa4ZgjJZXHbWbicTVqsa5rHbobvRvGBdxAylSNu7GxtKq6piaD2cHRvA55uFj3qCDw8JmP2SlHAu6ecxJDcu70UYZ+7UI/N1h35+YK4x05+tFuug/QqhjaDn1N8Ppv3Q5ro6pAdEEQbkqSWeColl4MuGTyzvfhbLw70kSNYK9Hr+ykf6dc9jmA+YIUJ/str6VaXg8LnlyRHyZGRwG13UXE7ocHghwn4hEeSk061GoDJ3HTYO8+sLcFfn2W4kx16VhAu7jOjeaS72VYn89Lxd9l1KXTQeXL4JfRDGVMHV92+9CpeRfccR8VtCIlekseCARqvM8F7PMbR+CrSjVpLi09xFu5a7ovgsVS3mYg03MzYWl0tOrYI+HXknxz1gfVlcNGgQhCmPBCEIAEIQgAQhCABCEIAEIQgAQhCABCEIAEIQgAQhCABCEIAS9k2OXBZXpB7N8LiQXBgo1PzsAF/1NyK4hcaTDB5vtjoFisO4Ata9t4e1wG9J1DjI4QLL0f2abHdQwcvs6q8vi1hG6MtbT3oQlRWJCkkpGuQhCcNBCEIAEIQgAQhC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data:image/jpg;base64,/9j/4AAQSkZJRgABAQAAAQABAAD/2wCEAAkGBhQSEBUUExQWFRUUFRcWFhcYGBQXGBgUFRQVFBgYGBQXHCYeFxkjGRQUHy8gIycpLCwsFR4xNTAqNSYrLCkBCQoKDgwOGg8PGiwkHyQsLCkpKSwsLCksLCwsLCksLCwsKSksKSwpKSksKSkpKSkpLCwpLCwpLCwsLCwpKSwsKf/AABEIAMcA/QMBIgACEQEDEQH/xAAcAAABBQEBAQAAAAAAAAAAAAAAAgMEBQYBBwj/xAA+EAABAwIDBAcGBAQGAwAAAAABAAIRAyEEMUEFElFhBiJxgZGh8AcTMrHB0UJSYuEjcpLxFTNDgsLSFBay/8QAGgEAAgMBAQAAAAAAAAAAAAAAAAMCBAUBBv/EACoRAAICAQQABQQDAQEAAAAAAAABAgMRBBIhMQUTIkFRMmGBkRRCcVIj/9oADAMBAAIRAxEAPwD3FCEIAEIQgAQuSmK+OYz4nAd9/BcbS7O4ySEKqd0kojVx7Gn6rn/stLi7+lK8+v8A6RLy5/BbIVazpBRP447QQpdHGMf8Lmu7CCpxsjLpnHFrtD6FxdUyIIQhAAuEpNSqGiSYAzKz+0NrGp1W2bx1d9gq9+ohTHMhldUrHhE/Gbca0w3rHyHeq2pteq7UN7B91FaxLDVgW6+2x8PCNGFEIe2Ruo9zs3OPeflkmvdRcEg9pUotSC1U3ZJ8tjlgQzHVW/C93fceakUuk9RvxsDhxFj9lHLUxVanV6y2vphKmE+0aXAdIaNWwduu/K6x8cirMFecYjDKw2V0nfRIbVl7OP4m/cclsafxBT4mUrdI48xNwhMYXFtqNDmODmnIhPhaieSiCEIXQBCEIAEIQgAQhJcUMDsqr2ht1tM7reu7gMh2lVu09uF8tp2bqdT2cAoFKnCyNV4govbX+y7Vps8yJFfadSpm6BwbbzzUYUNfXfxCkBiUGrHndOby2XFGMekQ/c2XfdqWQuEJWWTITqXBIDNRny49yfxlIlpix0PBY8Yh9EumrED4CQSHA9YnezbGUaqxTFy6fJCxqPaNtg9u1acAn3jf1Z/1LQ7O23Tq2Bh35TY/usPsnEGrTDiM8jBAI4wck9XpQZGY4Z9qt066db2y5QuemjNZXB6DKC5ZfY/Si4ZW7A//ALfdWm3MZu0oabvtI4arY/kw8t2IoeTJTUWVm0searoHwDLnzKYaxJY1ONXlrrpWzcmakYKCwjpC6xACeYxLisg3gbhcc1SXUshe4mVyphTEprpl8EFNZITgmXNUhzU2QkscmRnU1CxNHPVWTmqNWauptdDVyQ9lbYdhakiSw/E3lxA4r0TC4ltRgc0y1wkFeaYumFb9Cts7lQ0HHquks5O1Hf8ANbug1L+iRR1en43o3SFyV1bJlghCEACEIQAKh6R7Rge6bm74uQ4d6tcdixTpuecmie06DxWNY8vcXuzJkrN8Q1Hlw2rtlrTVb5ZfSHKFGFJa1cY1Oheczk0mAC4c0oJQYpKOSGRopJTz2EZ+gU2QuNNHUxp5tkq/F7IpVY32Axe4urNwTJcuZaGLkBTAFhHYmqrJ+iVvc+7W/rzSXlcec8kkiFiqdk7g8W4gNJkDKTkOSS7Ls8+zimN+COaapPGAwXNMp4KDSqXupbCkEZIchLpvhJaUoqcRT+5YUiSOrnzUytTEXvb1bVU9J/8Ae4jvS8Xtgxus7z9vutenUVqt7ypKqTl6SNXG6f3ns7FFe46Lu6uwsiTTeS9FYQgtOqQaQTrzAnhwv5JmhX356pbFutr9lzAxMS/CA6Sor9lMkObIIMggxBFwVZwkEKSm4vg5kn4fpQ5tqjJH5m5+BVzgdq06vwOBPDI+BWSexQqjS0hzSQRkRmO9alHiU1xPkrWaSEuY8HoyFl9j9K5IZWgHR+QP83DtWma5bdVsbY5iZtlcq3iQpC4F1NFmb6XYqzKY1O8ewWHmfJVlAWStt1t/Fu4MAb5SfmimV5XX2b7n9uDaohtrQ+xLBTbXJwBU0SY8BPr1CmUmExa17/tzUWgbj1f7qypjq8+dr6LV0dalyU7pY4IOJoQJiO4fRRHH1krOs3qdYATBdGWk+Sq6pjl8knV1qEuBlLyhBPFRahTpcmKpVDsuR4ZwVJ+2S65yaDb/ALFLc6IPH5i65yM4GcQFFfORsRxUypkoNQeanE5glUnywibjLtUnB4veCqhXg5DLxSMNid2q4ZA3A5Ov90SjlZQYLvEOqFzd0wNT91ObUUSnUkJc6KKmKkhypVnLJIC6Auhq42c6OALsJYauwg5kacuSnd1IIQdychIe1OQklB0ZeUw9nMD1xUh7VHqoGRK7ENlWWwOk5ouFOpembA6s/ZQqzOfcq/FU1c090q5ZRKymNkcM9YY6RKUsh0H25vN9w89Zolk6t1HOFrpXp67FZHcjz9lbrk4swNWpvVqp/W75x9E/TeoE/wAR/wDO7/6Kl06i8fa8zf8ApupelEtqdBUUFOteoJi2iS10dnyKmUsZujrOjS+vZCrmEkwM/KOaTjcdToDrdZ5Fh9f0haGmc16k+BE4bnt9ywdWL7hpjOXWFsuoDl2qI/E0QYc8PMzbTuCzuK2rUq/Eeqc2iwj5nvUenQ7AB+K8ZWBjKfmmysUn1n/SzDR4WZPH+GtpYuluktggZ2nLtUOp0huN2mYiZMZaGBoqKk7dPLXmF17YNu6+h9ZLnnPGFwNWlgnzyXX+NOIndbGRsSpeF2oH9VzQOFhBWf3ToZ04d0HRdw9Yhw9XXPNkmEtPFrgtqm1aEw6lOYsB35FIbhsLVs1zmE6Ex5OVM55JPGUkkyuOxPuK/R3+KseltMn4zoxVF2Oa8f0nwyKzm0y6lWYHAtLm6giYJy45q9obQqNNnnskkeCuWYltZm7WYxwIgmxHgcl1Rrl1wKkrK++Sr2figWqdR+a7/wCuNHWoulv5Zkdzkqm2M7KhbTKt8o4pqS4HF0BcXWOSiDHA1KbTQzRTDhgQPEfc8VZqq3iZz2kNwAi64+mrH/xGBoEc7/UZHsUHEPm0W4858k6yjYuTkJ7mRXFJceGaHn16yTZVJllI44qPUKdJTVQqI6JFrH+6r65U2uVBrmyZEfFEbDYx1Gqyo3Njge7UeEr1zD1w9jXC4cAR2ESvHK5XovQTF7+DaDmwlncDI8it7w+zuJmeI1cKZmsUzdr1W8KjvMyn2OT/AEnw25iSdHgO78j65qFT+ax9TBxskizVLdBMnMenQ7j5KIxylYTrPaO/uCrRTbwE+FktMNR3RfM3P2WMxWJNSo8kkS+15AAkBabbuPNKmN0gOeYbPDU+CzIrE3cAe6D2yNVr2pRSgg0cXhzfuLa1Oho09DhZNtpAiQUsN4KtnBdYEJZPik7qVuA8QfWS4cbOtyzz0IXKJvKUW66/TU9yA+9/H9tEHBLrn1nyTbgnzA9aplzJ4euS7k6hDASbLhqnLRLqHLlkkBcJkrC4tzIhxA4C1+YV7hcYyuIJh47u8cexZo9/klUnmRH2U1P2fKK9lCmsrs0NWkWGD3HiuSncFXFRu68XAHhxB4qO8Fri056cxxVa6nb6o9MpLva+x1lRSaL4dM6ZD1koEpQqQoV2bXkJQyWNXGgi3ru0UJ9aUyayQ6qmWXSn2EKkjr3Jov8AX1XHVEw9/NVmWFEcc5M1H+PrwSXVUw+qgaojVd6gVqqk1nqtxDk2tDUiPWqLc+zOv/CrDg9p8W/ssFUK3Xs0ozTrH9TfkfutfSLE+CrrseTyXnS/Z+/R3wOtTM/7TY/fuWPpVV6a9siDkbLz3b2yTh6tv8t12nhy7Qm+IUZ9a/Jm6O3+j/AltVWOyHzU/wBp+YVJTrKz2PWio3hceNlkVrbNP7l+1Ziw6Wlu9T3pkhwEaXBn6KoBB4DyWp29gW1KckhpYbOItfTjB5LLbgFt9p7N76hX9TFqeRmkmnXj4HWU50Tjad848fCyQ0858UoVRxVVlnAoSNfXelBo7kiRpKVvqBwdayYiJGXH91MZswubMbpJFjaOPcc1Eou5HyVi3EF7mMEgEkE3sQJseMBOrSk8Mq2ykuitx2BcwFzhDAZLpkZ2EcbqLM3kdgM+PNajHYpgY5kTYnd3S6TkJEXMkKndsom7juCLCCD2RkLqdtKi/TyFV7a9ZXFq46OKkY2gG/CXHuFuVj1lDlIccFyMtyyOOLePh/dJFQAyJK57qe9KLdOCEiXBPwe2ywiWgjW94VxjGe8p7zSCRdp7dFmNwjmPXgr/AGNUBZu/kPjrKdH1LYylqK1H1xItDE7wn0D9101VX7Rqe5xbmZNf/Eb32d5jzTgqhZ063CWGdSTWSWavrmkl6jiqmqlVRSOpEl9VMPqJk1kxUxCltGIW6smXVUy7FZpl1ZMVZND76ir8TUTjq/BQaz7p9cOSaZxxkr0/2d4Xdwhd+d5PcLD5LzPD4cve1rRLnEADmTC9p2ZgRRospj8DQO06nxWtooepyMvxKz0qCJqi7QwDazCx4sfEHiOalIWm1lYZip4eUeYbU2a/D1N11x+F2jh90vZ9TyI+S9B2js5lZm48SPAg8QdCsXtDYLsM43DmOjdOs8CPqsTV6RwTlHo1aNSp+mXZabQZ7/DFrY3iAQDq5t4+ayIokCYMZSePA8D9loNnY3dIBuD5c09tLYTXk1GWcRJAuHmMwNHJEZO6PPaLNU/JltfTM+wa5p7d8lHLrWNu6U9SeksvsWD64rrUhzxNhJ14dyU3mo4IjvvdAnqeOe3I58bx2BQiSM0pjkJtdHHBNclnR2u6mywBJcZOsdvH7KPiK7ni7iRIyJEcbZQeChVK0+MpQFrG/D1mExzk1jItUxXOBmpSI5jjPz4Lm4n6b7x8/kUFo4Edlx4KPY9MZDo4pxpk20HYjd7M8k24cv7ruDvZI3uUWU7YoO+baXKrKdciwuOBE34jUFaXZ2GDQDEFwkzz0Ta47pLBV1EtscGL6d4ncr0jaeuMybSzMHJIwW0ZbzVP7RseDjS0f6bAD/M47x8oVDS2+KYzvoE2Wn8yKaK6tUVyegjGDWyi4vajGDrOA+fgsJW27Wqfi3Rwbw/mz+STRpWlEdDj6mVLfEMcRRqn9I2mw3iOIH3KQ/bLf1eA+6pKZhKdUEpy01fwUX4jd8ls3aTPzAdst+dvNSDU8/WeqzziF2jiCy7THEZtPCW5FD00fYsVeJzX1rJduqSU2Qq3/GRqw/7TInsN/NW+wDSxNdtN1VtJs9YvO6YGjZzJS/Ikng1I62qSzk2Xs72HvOOIcLNltPmcnO7su8r0JMYKixjGtZAa0ANAygJ9a9VarjtMW612zcjqEITRJwqq6S4Xfw74zb1h3ftKtkmoyQQciI8VCcd8XElF7WmecUHX7FbYHaO6YNx59yrMXhzSquYfwm3ZoUz7xeWkpVzyu0bfE4l7jtlNqy+mQx5zIHxdoGWaosZhHUrOESYmQZ7swFNwm0C02PcrYYunWbuvAM2uPronxshbxLhhGcqvujLaQQLZEW+SXv8A2VxiOjcf5T7flcf+Sg4jY1VoB3Cb33b98BdlVJexbjdXL3I7BvSPBRqZJiLqdg6D9+N108N1w8SRCZxTRvuayAJiBAkixnvS8DFJZwNMMlOm4yvwCYYL3ngntUYJNC2skc9OBGRuuMd2/ZJa9OuqA5+LfiHaD8kJEXlHN8z1rgW0mO3VIqU4Egy3jl4jRWf+APcWua9paRcmxnkAFYbP2K2nLnO3iRBmA25yhWI0TfZXlqIRWU/wVexNn77t8jqtuOZ+oVntrazcPTLjnBjwtC5tXbdOi2JG9oBFu2Ml5l0r6QOqAkm5sB65JqW3/wA4cv5K0s2vfLoyG1sealV7yZL3EnxVdvXXKlWSTxTe8tSMcLBnzluZaYRysmusqfAglXVChP4hlpJ80uRn3cMS56RUq3UgMbwJ7T9AnGM5AEaQPqoiNyIbGuNgD4W8U7/4zjqB3z5BSgIiSTHG4sZ71KwGCqVKzadNpdUJsBe4uTOQaOOiPcNzfRCpYBtpLjOgEEz4rc9HPZo6o3fqtbRabtDmipUPNwf1WjlErV9F+gdPDbtSpD6wHa1h/SOPNasKxGGOxsYN8yKbo70ZZhGkNc5xcbuMC2gDRYK6hCE0cljoEIQg6CChCAM70t2XvsFVo6zM+bf2WPBleoObKwfSTYpoP32j+G49zTw+yytbp8+uP5NDS3f0ZAFRLbVUP3iG1ljOJfyW1Ha725H7KxodIRFxB4gwsu6ugV0yE7IfSxcq4y7NvR2ix34h2G391F2hshlU7w6ro+JsGe0fVZMYgp2ntBwyMKx/Jm1iSyQjU4vMWWTujr56rmO7Zal0tg1DZwYBNiCSSOBEearztx4yJQOklXjKhGyHun+y1ut+UWI6MVMi9gE6NcSptDo+xt6jy+L9bqj9xyWbq9JKp/Ee7RV2J2i92ZJ7TPzU1ZBdR/bOONsu5G2xe36NIZzFgG5eOSzO1eltR4hh3Ryz8foqGtVKafVABnuUnOc++vhBGmFfPbGcTjS43OvfxzWS2vjS95j4WyBz4qbtnaIALWm51WfdiSr+npxzgqai7PCEwhrZSQ5OCkRfTj9+CuPgotlpgcELS7uifNXGHa1s3z4g6diqMDUVmwpDMy5vPJIqUASd1wI0mWk9ugSXMIN7Hxnv1XFIw2IdTILdCHCYIkZGCoZEltsPohiMUWljN1kwXuBDQAPi/UTOQXqvRvopSwbeoN55+OoR1ncuTeQXOiXSRmMoBzRuvbaoz8rv+pzBV6rcIpLKLkIJcnF1CEwaCEIQAIQhAAhCEACZxOHa9pa4SHCCE8iFxrIHm+3tgPw7iRJpnJ30PA/NUzivXatEOBDhINiDksrtfoQDLqBg/kcbdx071mX6PnMP0aFWpWMTMUaq771OY/Z1SkYqMLe0W7jkVFJWe4NdlxST6JPvbes0kOTTXLsqOCWRb6mnimnFDiVyUYJZEJJdFxpkis8DP5owWyq+KdFGm5w/NkwdrjZNhW5PCCViissg4rEC/NQOkFGtRw7arwGCod2m11nuESXtZnui1zxC9Y6Nez6nh/4lcirVF8uozsBzPMrxTp30kdjcbUqE9RpLKQ0FNpgeJkntWlXplFZkUJ6lzeI9GdqPkyTKblKIhPYfAOqODWxcgSZAvrKtNpFdjNPNW+DFvXgeIWow/sgrlm82vSJz3SHAdm/p4Kidg30nupvG65hLXCQYI5jNLck+ivdlIbpYTdPVFj5cQrCiyEyOXoqXQrbwyn5pbKE22h5gnQJZp8FxgAyPj91MpAGOy55rmBWRrZu0auGqCrRduuBg/qBvDm6tXsfRTpMzG0d4dV7TFRnA6H+U6Lx9+Fkw2ZgHIm0mZOTYtnnKc2NtWpg67arNLObo5uoP05pkJOL+w6ue1nvCFF2btBlek2pTMteJH2PAjJSlaLoIQhAAhCEACEIQAIQhAAhCEAN1aIcIcAQdCJHgVR47oTh6kkNNMnVht/SbLQIUJQjLtEoycejA4z2eVR/lVGuHBwLT4iQqqv0Txbf9He5tew/Mj5L1NchV3pK2OWpmjylvRLGkwKMTq57B/wAlOwvs4xLz/FqU6Y13ZcfoF6RC6ux0laOvU2My+zfZ7hqZBeDWcLy/Kf5BbxlaWnSDQAAABkBYDuCWhWIxUeEIlJy7GsTR3mObMbzSJ4SInzXzF0n6G4nA1HNqsduAndqAEscNCHCwPI3C+okh9MEEESDmDcHuXWshGWD5ALVrdiVDUFOg14aXN3KUloBqnrbsx1XE2717Ltv2W4HESRT904/ip9XxbksTtP2KVmEGhUZVAIO67qOsQc7jRJnBs655I3Rr2oe4pmni6b2uplzbNLoiwa4ZgjJZXHbWbicTVqsa5rHbobvRvGBdxAylSNu7GxtKq6piaD2cHRvA55uFj3qCDw8JmP2SlHAu6ecxJDcu70UYZ+7UI/N1h35+YK4x05+tFuug/QqhjaDn1N8Ppv3Q5ro6pAdEEQbkqSWeColl4MuGTyzvfhbLw70kSNYK9Hr+ykf6dc9jmA+YIUJ/str6VaXg8LnlyRHyZGRwG13UXE7ocHghwn4hEeSk061GoDJ3HTYO8+sLcFfn2W4kx16VhAu7jOjeaS72VYn89Lxd9l1KXTQeXL4JfRDGVMHV92+9CpeRfccR8VtCIlekseCARqvM8F7PMbR+CrSjVpLi09xFu5a7ovgsVS3mYg03MzYWl0tOrYI+HXknxz1gfVlcNGgQhCmPBCEIAEIQgAQhCABCEIAEIQgAQhCABCEIAEIQgAQhCABCEIAS9k2OXBZXpB7N8LiQXBgo1PzsAF/1NyK4hcaTDB5vtjoFisO4Ata9t4e1wG9J1DjI4QLL0f2abHdQwcvs6q8vi1hG6MtbT3oQlRWJCkkpGuQhCcNBCEIAEIQgAQhC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2.bp.blogspot.com/_LbzfUNQ0j9w/S8ht_g6VAvI/AAAAAAAAD7g/Eu3J_ScbPiI/s1600/pitani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96238"/>
            <a:ext cx="4357718" cy="3442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729592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- очень жаркий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очень холодный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примерно такой же, как на Земле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Какой климат на Марсе?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       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642918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Очень холодный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endParaRPr lang="ru-RU" sz="5400" b="1" dirty="0"/>
          </a:p>
        </p:txBody>
      </p:sp>
      <p:sp>
        <p:nvSpPr>
          <p:cNvPr id="35842" name="AutoShape 2" descr="data:image/jpg;base64,/9j/4AAQSkZJRgABAQAAAQABAAD/2wCEAAkGBhQSERQUExQWFBQVGBUVGBcXFxYXFxcYFxcXFxcXFxcXHCYeFxkjHBQUHy8gIycpLCwsFR4xNTAqNSYrLCkBCQoKDgwOGg8PGiwkHyQsLCwsLCksLCwsLCksLCwsLCwsLCwsLCwsLCksLCwsLCwsLCwsLCwsLCwsLCwsLCwsLP/AABEIAMIBAwMBIgACEQEDEQH/xAAbAAACAwEBAQAAAAAAAAAAAAACAwABBAUGB//EADUQAAEDAgQDBwMEAwEAAwAAAAEAAhEDIQQSMUEFUWEicYGRocHwE7HRBjLh8QdCUhQjcqL/xAAaAQACAwEBAAAAAAAAAAAAAAABAgADBAUG/8QALREAAgIBBAIBAQYHAAAAAAAAAAECEQMEEiExE0FRMiJCcYGR0QUUUmGx8PH/2gAMAwEAAhEDEQA/APh82hWAqRiI6oDUUAiJQoggENrC4nc663J9yqyqSiLYN0B6IQjp0xBkxGg5n270ICgKASsquEcK3PJ15AeAEbKBoF1zPO/L0GiiIBMo6zlzRJIvHjEGELGoUUwMEamZG1ovN9Z025qmhGWkDlPqPgQbDRThOg0/NvuAqLdYRN1+e6kIWGifTtO2m22v3HqqPsjAAOx84uPnkpCjDRRpxzBi/j7aKsqtWoSgEZOloIi46e+8ook23VBQNAx8+eCvb+p+W+6kK7Qedo5Rv7eqhKBfT99wTt+fuhhGmUTDgZAgzJEgX3EGR0g9yJKFkaafOaEJjhN7f3fyQnuUJQEKAJjW9/khCJKBLUefs5crZkHNBzaRl1jLee8BRVkUslAZVEcqKWA5iOm6CJExtcT7oQmVHzeANBYQNI9lYZAUTQhRAIDItECqDUQOiAxArbqpojYQLxMEWOnjugMU1FoVGPgg2MEGHXBjYjkriSlbCUETRf8AP5VkomUidPxpfztohY6RQVtbYwJA1MeF+SgaiI5HlPf/AAgMWykSCY/aJPdIH3IV1KgMdkNgBtgbxuZOp8EOVE5vz1UsgCJosiqGSSYvyAA8AFWVANFhoPr9rDvQ5UwssNZOnIjSw75Uczx+fwoEANUa3bfv/KLKrAF/TzRsNAQicywMiSSIvIiLm0QZO+x6SW420ULULJQtEDBBFiIg9R/KuFcKWSgMt1dGgXuDWtLnOIDQASSTYAAalaK9FrQ3K/NmaC6ARlJJ7F9SAAZFr9EmnYi8X15dbJ+nyQAt6AIfumDp8+QqyHX1UsjAhSEcKOAgfe/l3flAAotUVkKIgOYEzMSOkz4/JQhlie4ec/hUrDGFKJzYtbwIPqEITKYE303iJ8JQGKARR4qMYTJAmBJ6d6jQgMi4REdFQCZM6pWxkiNZO8a/wFeVWAmZfwksegCPn4RAIy1GGWvPz4bIWOkKARCnzRQrypbGoFrVeVGKdpVgqWSheVWRujyom2uLEfPnepYaKpGCCCWwQZGouLtuJI18EJj57pgpm8Da+8CQPC8DxQkKWSgcqkXvujGnzp88E17y7LLpiGiSTAboL2DenQo2gtCDFufsIhQtt8/KMhQgf2hZKAI7lIREKwpYaBc3aQZi8fm/9IQEZChFvnl9kxEhcKwSLjvttsmUqhaQWktI0IMEdxQupxuNNvKESUU6mAGw4GbmxGW5AB8ADadQqq0iLHkDrzE6hQ3Kt2ijdsFCSFEwhRENHGCsBWETQrTnpEhEPhVZUYag2OkQBE1qJrZhNEg2Ok3HlZI2OkD9Kw6zF/bZWGImNRckjZYokARtEHu8R5HVRrEWVJY1FZb8kRnn/Z1Pfb0UaYMjZUAoOi8qOBtM+g5e6gHcP6+eapKEOnSmbgQCbzeNhA1Kprecx85q2vI0MTY9VbUbDQME38FYFkUIgwEciAdTa0nz0CFhooCxvGlr39thqhLFeXZG23y3ooGgC6eW5nczzQwmBvt8+clCyD49D6ixRslA5VC1G1VCFkorJry5qR3pgbrv7fn+VWVCw7RUK3iTpHQbdyaaasN9EdwdogsVZVpLAoGIbxthmyK/pwtGRUWqbwbRApqJxYom3E2HnYR5VAExsR1tf+PLyWls5qQIajDVITAEjZYkRoTGtVI2BVtlqRAEQainooEtjJDqdXLm7Le0IuCctwezOhtE8iUmFahCUYhV5VcIgz57/OalhSKjwVtCIN0+Qiay/wDaFjbQcqINVhibkS2OogRbTTzUyJ7WIvpW3S7hthn+mrc1OyIS1TcTaLyKCmmwoApYdoH00TaM2Gv4RhQhCw7ReVWGolcBSw0CWqsiOFDopbDQGRSEaGUbIVCjSBqJUcgJRoVhQolkqJgWcAIwEIRArWzmIMJjGztollyZTqETFp/v8eSRliChGwJcqxWCWmOh4bbr8/hUEoVJ0Ceyi49Ej4L44pS6RcKwmNwx5p9LAkqtzSNEdJNmZW1dOlwmRotDOF9LKl54o0R0EvbOOAja1dxvCRyScZw8Bs6EeHwpFqIt0NLQyjG7OY0J9KmltWvC6p5MzRRuwXCHP0CLG8JczUL6P/jrD0nfuieqb/kPDUgOzExoFl+1s8l8XVDeSPk8VfmfH6lNBzWvFC5hZCtEXZJKgcqqFakJxS4VwhKuVCFlqgCgiCoSp6IQoURKCUUQkKiiUKIGBCEtTIVORsVoUQojhUntA4POZlPqpYYmMpLa6ObGMmT6xRXO6bTwxOy2UeGuO0d9lXKcUa8emlIwtpLVRw55LqUeE359y7OA4MN/VY8uqjFHTw6J+zg4bhx1XTp8HJ6L1FHhbQLALZSwAK5WTX30dGGCMUeYw/ByujT4ZG1136eBA/A1WmnhljnqpSZZ9lHCp8P6R6pzMLTgy4W5690brsfSI7Iu47e89EzD5KDcplzrkCxc47d3f6qtSlIEstdHApMa/NlDuzAAggncwCOUeYXnP1I52dojK0jMB+ZC+h4bAlrAZGYiXHm43P8AHSOS8b+sMOHFhYC6pfNF4btPK8x4rXppry0UZ5OeNpHmGlPpPhJdQcNWkKm1F1mkzlU4vk9FwzjrqX7TCPiPH3VdSSvPCsrNVUvCrst8hoq1UhxQuqKs6sSoRuwpUQ51YcnFLUVZkQegQEBWpKuUbCCVCERKFFMhFQCslAa3KT3KB2t9BKill7tggh53j0RD4pMbCpBDlEbG8Mjlswo2BW2hgTyj5yWkANkmwG5sArpcRa45RIIuJEAj8JpTk+i2GHHBpSfI+jgI1/C1sotAmR15eqzsxbZDTqbx0R1qwcIIgTuBfaR4Ssj3N8m6O1fSdGiBtvyWvCOE6yZg7rlYak0DKwne0+Oy3U3CmAQDJKyTj6L4m/E4zswx+Ukxmy5ojWxMIKWIxIHYqU37S5mV3iB2RCzjETd0SgrcVOgKpUPSSf41+wzhfLZ6DB1HBzs1XMDENIFjvB5dIWk8SFMS6DmjL63J5LyB4lFyVmfxQvLRNhYJVpZSdsVxjdHvTig1pc50HLJPLeO5cmriTUzuY4xNibE9Vi4/i/20v+ru6NZFvEwO4FFRxHZgWn2VaxOMFL5/wGEVbOli+MkksacoAaC7eeQO21/Lpz6lIwSBGpP5JOpWuhQBLnRaZ9loqtEbEcgk3qPCDtUejzGJpW0XJq4Y3Iiy7/FMQ0VGUhJc/XSwvaeZhc+pgy1xO/LaOcrp4ZtK37KZwhkuJxsysOTTgXXJO9tbzf54LNca277LcqfRxckJQ7Q2UJcglTOmorsZmVyl5lMylBsYCrBS8yvMhRLGZkSBglb6FG2kKuc1E14cEp8sQKBI2Heqbh+q6FPDF26ezBenyyzvNRujpoL0cj/yHkip4Qnl5hdpmEB5ppwgFt0j1Bd4kcT6EBLNPyXZfgh5JT8OIUWZEcDlCj8uqW40D8CtWeQGxHn8XwhpqAg7yRzWymSRe3fdF9Aautz/ALWSvihMBat0p8fBkhihjbkuLNIDZmJK0MrdAPJc1snon0Wjf8JZR+TTGa9I6IxLZg+ia2odY8Ss1NwGiYMRJ+fdZnH4LFJ9j6kka35Qsr6LtSQOi0EdR91bcMCbiZt/SVOhuWZYBtnA8vsrp02y0BwLptY35AwtWK4Xlu2Ta/Q8kWH4ccwy6kW2N7Xk23TeSNWmLTENc9z3Gp+/ccheAOl/G67OAbpOwWJnBXiqS68ta0ReAJPane673DcDc5jAgeOqy6jJGuGPB1Hn/f8Ap1cKGim55hoGpOkRc+i5PEP1Bh6bJmToGj9xtNulxfS63cepluEqdqMoznw2hfMcfxE1S2dGgNbpMdY6qvSaWObl9GDPqPGm0+X0bHcbLsQ2s4ft0A2ABgSepW/D8ZbVflPZmYJ5zYLzQKNrl2JaeDXXqkYMeryQf4u2ezNEAQRB8/NY6+Ba4Bp1jxC7fD6H1KbH/wDTQR5LXT4OZzFo0XG8+xv5O5LbJcnz/FYJzNdOazr3fEeGtDp52v0kx91yqv6dznsMcf8A6g+y349ZGS+0c7LovcGeahQBd5n6KxJdGTK3/pxA9NfRdXCf44cYL6oA3ytPoSQrnqcS+8YvDP4PH0qRdoFtw+AG8Svat/x8AOxU82/eCqP6GrsvDXDkDr5rPLVKXRuw48UOZNWefo8OJjbyGnetTKDYgX+66BwTm2cCCLQZSajR0WJ5XJnTjFdoRTpeC008JO10puIBMDzHsulhHtA9z/KrnJoLF08J3K30hp87lpfi79kHyWR9c3MEKlNsFi6tMDWyw12N2uOV4R4jE7E+qxPrdVqxxYRb7lRT6vVRaORThCqQb780qGhWaGY3cbnQaeQWqnwtvfGv8rotxiYFufr9TGcQAqa9x/a0/OpXRp0aY/aJPd7lPpsdyDfX56pXkS9fqHbKXv8AQyUcK8gZjl7rnxW6hgWgTcnrc+S1swk3cZPX2Gg8lqaItJ7v6WSee+jRHHXYjDYENDdCXCdf29PstFNos4DS/wA5J9OjP7tOX55pb3gGP+hHlf54LK5uTLlxwOpy7aJFuQS8Hw5/1u12RaBIMgaAR5+KDD8Q1nYQn4DFw4ySG3OWBvzske6KaRKPWcNwLW9SV3KWEaRBg9DoF5zDYwQCJ0vayfh+NASCYIss0JJdnOzYsk3aZk/yH+m31sP/APAYLJJYLfUaLxG5Go/pfGZX3Kt+oGxEybzHz5K8Vjv0/hqtZ1V0jMZLGkBs76CbrqabVxxpxkuP7GWWkyzX7ngwVpwWDdVc1rWklx5HzPIL3uGweFp/tosnmRmP/wCpXRHGRoICef8AEf6YP8x4fw9/eZ0sHhWtaxjAGMaAJOthsN11aeHYBe/efYLz9LiwG/iFbuKzouPb7aN0sMpcLhHddSpzOVvlP3R02DRogDYWHovM4ji7WQD2nmYa2+n/AEdlT+MVCw5iAD/q20d53Tq+2hP5eT6Z6VgYcwlst13g8u/oiFIg815Hh3GxT7IBEwbm08yT46c1oqNrOe5xcYEOa0kkTtYa78kzjXfAHgaffB7DDsvotueP5XJpYs9kamJPT5dFiMUf9jA5BWxmoowSxOT5KxGJaHuuP9QZI1vb1CwV6rSdGz4Sk4mvIgi3csrnB2hE+ELPKds6GLDtXIdZrRcsadtG+fRLdWY0xDfIQhfSkQW9ZCy18NJv88El32aoxRqdXMG1tLJD8d1WYYbLME+B9jCUaJ/5N/TyTKKLNqGYoscJLQfBY3YOnsI7j6iVKmAcDaYSsjxp7rRFUuGQU7AMm5KiF31P+VFbcvklnn21XWsG/OqOnSHf6BYW1iia8811XFnPjOPs6bCAnDGwuawkrRSpHp87lRKC9l6n8I0/+wnYnxgLVQxTug9SsjaY5hPpVmj/AG17z7KmSVcIdNnRpjM2C4idxZWeFts7M6RaLQJ3nnp5JLMeNGtnqUBxxm/zwWep+uBhr+GMBmXeceydReGtgT6E+ZWB/EfXz/hUMQdbD1PmmcJNfaDZ0DUBMmSTzcUYrCLD1XMNXNc7IvqmYGv2SvGGzoHECdNNlC5h29ljpujv6rQJjmEjjRBVZsftSGvvdashWOJdbvJKtiRo10ST0AW2iQZG0Rr5FYwIZF7wVYftruqpKxkKY+arsosN+p1XTqUyQFgoMyOPM36d4W/DYi6XJ8oZAN4dJmO16R0XXpYdzQO0SLQTt4LI2pfW3Lp+F06cuAGyzTlJ8FM20xlHEEftETubkpzi43ie+6FlG+ycAdoQVmaTV8GUtE6RdUaJd+0A9YC2nDyBYeC0YfC5dEdrFeZJcHOo4RwNwI5hEMKJuB0XVOHv1CH/AMqfYVec55woGkJVTC8ufwLsNwEjTp180T8HA0U8bAtQk+zgOwh6LLXwszaOq9FUo+Cy18N0SODXRfDPZwBhj/yD1UXY/wDKrQ5L/Mj402mAbme5P7OzfM6rqcK/SdSvR+pTc0HM4ZXGOyxhcX2kxIy6RO66bP0Q5rnfUrU202FwLwHE9lpcDldlAkQYzTBtMGPUOLZzo5IJ0ebbX6AJrCu5W/SL2MLw5r2jIRGYSHOyAyW5YB1vYawbJo/SdeYBotu4S41JkGNDTkGx2tvBIBqcJPpFyywrmRwc/RU2oO9KquebF3hI+wUp04287eiTbxyXWPNc9yEuPNWB8/hNZBN0nCLErFZjqia89/VNq0gg+mRshaZNrQ2mCd01oPPwSmN6LVSbyVUnRakNos57rayjaZ9fl1lY8C2p5D8rrcO4S+rr5BZMj+Rm0lyYspdYWCYcCGNvrI79eS9TR4M2mJdA+5+dEHEMG0yCIbaCCL6Kje/yKVmi3SPJSDoZIvZG+huNV0KeAa8kiZHZHKPdNq8MLRa/T8FM8i9F25HGFOe8LTRwx8ytJwBNxqtlPDi179fn2Syy/AbSF4HB3uu1Qpxok4egt+CZ+FWrbMmbIV9GTGy04fBQZ/pGMOVvw1GLlXQhbOdkzUuBTcMjZQ3hapAQZ7rSoJGPe2CRvZV9EKjVAS6uIkH7qNoKTY1rCD0RVGrEcVHP+UZxXPUJd6G8crBxLFhI/pPdic0rO+QbKiTRrxxaVMoFRLKiWy2j5F/qVlCpRd6HsukOptE6KVhp4q1EPYfQqoYCfT0CpRSXQYmhmiCqooqV2XPoZiP2nvH2WjDGw7lSiWX0DQ+oJ2qZVdDLWUUVXwM+maeEC5+br3WFtljl7qKLFqPrKMv0m7HtksnmsHGBp3j3UUVEu2ZcHcfwZlc32WmhurUVZqydCCLuUY0ZDbcqKIBfRuoDshb8OOyVaivh2YcpubogpntBRRal2jn/ACXUOvelZlaiMhoiXm47lnJuVFFSzRECsbjvVYo28VFEjLo9oTSPaPctjBcKKJYkyAvbcqKKKMR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://images.astronet.ru/pubd/2005/08/08/0001207541/mars4_pacho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286124"/>
            <a:ext cx="8305800" cy="250033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капитан 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Немо</a:t>
            </a:r>
            <a:b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Крузернштерн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Жак 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Ив </a:t>
            </a:r>
            <a:r>
              <a:rPr lang="ru-RU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Кусто</a:t>
            </a:r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29863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Кто </a:t>
            </a:r>
            <a:r>
              <a:rPr lang="ru-RU" dirty="0" smtClean="0">
                <a:solidFill>
                  <a:srgbClr val="FF0000"/>
                </a:solidFill>
              </a:rPr>
              <a:t>из перечисленных людей является изобретателем </a:t>
            </a:r>
            <a:r>
              <a:rPr lang="ru-RU" dirty="0" smtClean="0">
                <a:solidFill>
                  <a:srgbClr val="FF0000"/>
                </a:solidFill>
              </a:rPr>
              <a:t>акваланга?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22952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- торосы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ледяные поля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полыньи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30003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называются огромные куски движущегося льда?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       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000109"/>
            <a:ext cx="5572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Ледяные поля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endParaRPr lang="ru-RU" sz="5400" b="1" dirty="0"/>
          </a:p>
        </p:txBody>
      </p:sp>
      <p:pic>
        <p:nvPicPr>
          <p:cNvPr id="36872" name="Picture 8" descr="http://sl.photo-traveller.net/Foto/NP/NP2007/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476250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3000396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8000" dirty="0" smtClean="0">
                <a:solidFill>
                  <a:srgbClr val="FF0000"/>
                </a:solidFill>
              </a:rPr>
              <a:t>СПАСИБО!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://anstars.ru/publ/63-1-0-257</a:t>
            </a:r>
            <a:endParaRPr lang="ru-RU" dirty="0" smtClean="0"/>
          </a:p>
          <a:p>
            <a:r>
              <a:rPr lang="ru-RU" dirty="0" smtClean="0"/>
              <a:t>Картинки Интернета.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материалы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us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794"/>
            <a:ext cx="4286280" cy="43577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329642" cy="100013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</a:t>
            </a:r>
            <a:r>
              <a:rPr lang="ru-RU" sz="6000" b="1" dirty="0" smtClean="0">
                <a:solidFill>
                  <a:schemeClr val="bg1"/>
                </a:solidFill>
              </a:rPr>
              <a:t>Жак   </a:t>
            </a:r>
            <a:r>
              <a:rPr lang="ru-RU" sz="6000" b="1" dirty="0" smtClean="0">
                <a:solidFill>
                  <a:schemeClr val="bg1"/>
                </a:solidFill>
              </a:rPr>
              <a:t>Ив </a:t>
            </a:r>
            <a:r>
              <a:rPr lang="ru-RU" sz="6000" b="1" dirty="0" smtClean="0">
                <a:solidFill>
                  <a:schemeClr val="bg1"/>
                </a:solidFill>
              </a:rPr>
              <a:t>   </a:t>
            </a:r>
            <a:r>
              <a:rPr lang="ru-RU" sz="6000" b="1" dirty="0" err="1" smtClean="0">
                <a:solidFill>
                  <a:schemeClr val="bg1"/>
                </a:solidFill>
              </a:rPr>
              <a:t>Кусто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086650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r>
              <a:rPr lang="ru-RU" sz="4400" b="1" dirty="0" smtClean="0">
                <a:solidFill>
                  <a:schemeClr val="bg1"/>
                </a:solidFill>
              </a:rPr>
              <a:t>рефери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</a:t>
            </a:r>
            <a:r>
              <a:rPr lang="ru-RU" sz="4400" b="1" dirty="0" err="1" smtClean="0">
                <a:solidFill>
                  <a:schemeClr val="bg1"/>
                </a:solidFill>
              </a:rPr>
              <a:t>брейкеры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</a:t>
            </a:r>
            <a:r>
              <a:rPr lang="ru-RU" sz="4400" b="1" dirty="0" err="1" smtClean="0">
                <a:solidFill>
                  <a:schemeClr val="bg1"/>
                </a:solidFill>
              </a:rPr>
              <a:t>рингеры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боксе судей называют: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-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b="1" dirty="0" smtClean="0">
                <a:solidFill>
                  <a:schemeClr val="bg1"/>
                </a:solidFill>
              </a:rPr>
              <a:t>Рефери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34" name="Picture 14" descr="http://k-1.co.jp/jp/event/2010/1002_wgp/images/06_banner_kyotaro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08665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- фунт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империал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- инком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284345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Как на Руси назывались деньги достоинством 15 рублей из </a:t>
            </a:r>
            <a:r>
              <a:rPr lang="ru-RU" dirty="0" smtClean="0">
                <a:solidFill>
                  <a:srgbClr val="FF0000"/>
                </a:solidFill>
              </a:rPr>
              <a:t>серебра?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       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endParaRPr lang="ru-RU" sz="4400" dirty="0"/>
          </a:p>
        </p:txBody>
      </p:sp>
      <p:pic>
        <p:nvPicPr>
          <p:cNvPr id="3074" name="Picture 2" descr="http://coinsruss.ru/images/art8/art13-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428868"/>
            <a:ext cx="2381250" cy="2371725"/>
          </a:xfrm>
          <a:prstGeom prst="rect">
            <a:avLst/>
          </a:prstGeom>
          <a:noFill/>
        </p:spPr>
      </p:pic>
      <p:pic>
        <p:nvPicPr>
          <p:cNvPr id="3076" name="Picture 4" descr="http://www.numismat.ru/artimages/art13-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500306"/>
            <a:ext cx="2381250" cy="2371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000109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И</a:t>
            </a:r>
            <a:r>
              <a:rPr lang="ru-RU" sz="5400" b="1" dirty="0" smtClean="0">
                <a:solidFill>
                  <a:schemeClr val="bg1"/>
                </a:solidFill>
              </a:rPr>
              <a:t>мпериал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РОЕКТЫ\ОФОРМЛЕНИЕ  ПРЕЗЕНТАЦИЙ\РАМКИ  слайдов\светлые фоны\di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- снежинка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- вечность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- теплота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291489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Какое из этих слов выложил Кай в сказке «Снежная королева»?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       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endParaRPr lang="ru-RU" sz="4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158" y="500042"/>
            <a:ext cx="4357718" cy="559595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Он складывал из льдин и целые слова, но никак не мог сложить того, что ему особенно хотелось, — слово </a:t>
            </a:r>
            <a:r>
              <a:rPr lang="ru-RU" sz="4400" b="1" dirty="0" smtClean="0">
                <a:solidFill>
                  <a:srgbClr val="C00000"/>
                </a:solidFill>
              </a:rPr>
              <a:t>«вечность». </a:t>
            </a:r>
            <a:r>
              <a:rPr lang="ru-RU" b="1" dirty="0" smtClean="0">
                <a:solidFill>
                  <a:schemeClr val="bg1"/>
                </a:solidFill>
              </a:rPr>
              <a:t>Снежная королева сказала ему: «Если ты сложишь это слово, ты будешь сам себе господин, и я подарю тебе весь свет и пару новых коньков».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Г</a:t>
            </a:r>
            <a:r>
              <a:rPr lang="ru-RU" b="1" i="1" dirty="0" smtClean="0">
                <a:solidFill>
                  <a:schemeClr val="bg1"/>
                </a:solidFill>
              </a:rPr>
              <a:t>. Х. Андерсен.</a:t>
            </a:r>
            <a:r>
              <a:rPr lang="ru-RU" b="1" dirty="0" smtClean="0">
                <a:solidFill>
                  <a:schemeClr val="bg1"/>
                </a:solidFill>
              </a:rPr>
              <a:t> Снежная королева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http://78.47.165.4/datai/literatura/Andersen-1/0090-045-Kakoe-slovo-dolzhen-byl-slozhit-Ka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32861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126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ВИКТОРИНА для любознательных</vt:lpstr>
      <vt:lpstr>Кто из перечисленных людей является изобретателем акваланга? </vt:lpstr>
      <vt:lpstr>           Жак   Ив    Кусто</vt:lpstr>
      <vt:lpstr>В боксе судей называют: -</vt:lpstr>
      <vt:lpstr>                         Рефери</vt:lpstr>
      <vt:lpstr> Как на Руси назывались деньги достоинством 15 рублей из серебра? </vt:lpstr>
      <vt:lpstr>           </vt:lpstr>
      <vt:lpstr> Какое из этих слов выложил Кай в сказке «Снежная королева»? </vt:lpstr>
      <vt:lpstr>           </vt:lpstr>
      <vt:lpstr>Почему арабские путешественники, отправляясь в дальние страны караваном, передвигались по пустыне ночью? </vt:lpstr>
      <vt:lpstr>            Чтобы ориентироваться по звездам</vt:lpstr>
      <vt:lpstr>Какие из этих товаров обычно перевозились по Великому шелковому пути? </vt:lpstr>
      <vt:lpstr>            Фарфор, нефрит, пряности</vt:lpstr>
      <vt:lpstr>      Кто из европейцев первым достиг Австралии?  </vt:lpstr>
      <vt:lpstr>                         капитан Кук</vt:lpstr>
      <vt:lpstr> Какую болезнь можно предотвратить, если есть лимоны? </vt:lpstr>
      <vt:lpstr>           </vt:lpstr>
      <vt:lpstr>Какой климат на Марсе? </vt:lpstr>
      <vt:lpstr>           </vt:lpstr>
      <vt:lpstr>Как называются огромные куски движущегося льда?  </vt:lpstr>
      <vt:lpstr>           </vt:lpstr>
      <vt:lpstr>  СПАСИБО!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12</cp:revision>
  <dcterms:created xsi:type="dcterms:W3CDTF">2011-05-30T16:30:50Z</dcterms:created>
  <dcterms:modified xsi:type="dcterms:W3CDTF">2011-05-30T18:10:45Z</dcterms:modified>
</cp:coreProperties>
</file>